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68" r:id="rId5"/>
    <p:sldId id="259" r:id="rId6"/>
    <p:sldId id="260" r:id="rId7"/>
    <p:sldId id="261" r:id="rId8"/>
    <p:sldId id="262" r:id="rId9"/>
    <p:sldId id="263" r:id="rId10"/>
    <p:sldId id="269"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0F874-100C-42D9-9FCE-601BF08B24BE}" v="10" dt="2021-12-30T15:24:18.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181" autoAdjust="0"/>
  </p:normalViewPr>
  <p:slideViewPr>
    <p:cSldViewPr snapToGrid="0">
      <p:cViewPr varScale="1">
        <p:scale>
          <a:sx n="81" d="100"/>
          <a:sy n="81" d="100"/>
        </p:scale>
        <p:origin x="69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magid Bensaid" userId="dfd4d632-2729-4828-b8a6-7f2b9cf92b58" providerId="ADAL" clId="{2D8AABB7-E1AB-4272-91F1-64AB35546986}"/>
    <pc:docChg chg="modSld">
      <pc:chgData name="Abdulmagid Bensaid" userId="dfd4d632-2729-4828-b8a6-7f2b9cf92b58" providerId="ADAL" clId="{2D8AABB7-E1AB-4272-91F1-64AB35546986}" dt="2021-09-30T11:42:24.323" v="14" actId="5793"/>
      <pc:docMkLst>
        <pc:docMk/>
      </pc:docMkLst>
      <pc:sldChg chg="modSp mod">
        <pc:chgData name="Abdulmagid Bensaid" userId="dfd4d632-2729-4828-b8a6-7f2b9cf92b58" providerId="ADAL" clId="{2D8AABB7-E1AB-4272-91F1-64AB35546986}" dt="2021-09-30T11:42:24.323" v="14" actId="5793"/>
        <pc:sldMkLst>
          <pc:docMk/>
          <pc:sldMk cId="883846292" sldId="267"/>
        </pc:sldMkLst>
        <pc:spChg chg="mod">
          <ac:chgData name="Abdulmagid Bensaid" userId="dfd4d632-2729-4828-b8a6-7f2b9cf92b58" providerId="ADAL" clId="{2D8AABB7-E1AB-4272-91F1-64AB35546986}" dt="2021-09-30T11:42:24.323" v="14" actId="5793"/>
          <ac:spMkLst>
            <pc:docMk/>
            <pc:sldMk cId="883846292" sldId="267"/>
            <ac:spMk id="3" creationId="{610767D2-63DD-48E3-B885-9181902775FF}"/>
          </ac:spMkLst>
        </pc:spChg>
      </pc:sldChg>
    </pc:docChg>
  </pc:docChgLst>
  <pc:docChgLst>
    <pc:chgData name="Abdulmagid Bensaid" userId="dfd4d632-2729-4828-b8a6-7f2b9cf92b58" providerId="ADAL" clId="{810CEB49-7698-4902-9541-825CE797B0AF}"/>
    <pc:docChg chg="undo custSel addSld modSld">
      <pc:chgData name="Abdulmagid Bensaid" userId="dfd4d632-2729-4828-b8a6-7f2b9cf92b58" providerId="ADAL" clId="{810CEB49-7698-4902-9541-825CE797B0AF}" dt="2021-12-20T10:53:49.961" v="1293" actId="14100"/>
      <pc:docMkLst>
        <pc:docMk/>
      </pc:docMkLst>
      <pc:sldChg chg="addSp delSp modSp mod">
        <pc:chgData name="Abdulmagid Bensaid" userId="dfd4d632-2729-4828-b8a6-7f2b9cf92b58" providerId="ADAL" clId="{810CEB49-7698-4902-9541-825CE797B0AF}" dt="2021-12-20T10:53:27.489" v="1288" actId="478"/>
        <pc:sldMkLst>
          <pc:docMk/>
          <pc:sldMk cId="3331087943" sldId="256"/>
        </pc:sldMkLst>
        <pc:spChg chg="mod">
          <ac:chgData name="Abdulmagid Bensaid" userId="dfd4d632-2729-4828-b8a6-7f2b9cf92b58" providerId="ADAL" clId="{810CEB49-7698-4902-9541-825CE797B0AF}" dt="2021-12-13T14:08:23.216" v="222" actId="1035"/>
          <ac:spMkLst>
            <pc:docMk/>
            <pc:sldMk cId="3331087943" sldId="256"/>
            <ac:spMk id="3" creationId="{CBBFFAE7-288F-4DFA-8D08-35C8121F6A7C}"/>
          </ac:spMkLst>
        </pc:spChg>
        <pc:spChg chg="mod">
          <ac:chgData name="Abdulmagid Bensaid" userId="dfd4d632-2729-4828-b8a6-7f2b9cf92b58" providerId="ADAL" clId="{810CEB49-7698-4902-9541-825CE797B0AF}" dt="2021-12-13T14:08:17.554" v="188" actId="1037"/>
          <ac:spMkLst>
            <pc:docMk/>
            <pc:sldMk cId="3331087943" sldId="256"/>
            <ac:spMk id="10" creationId="{E526EE94-7E56-4E70-94E0-F18FE0ECD11D}"/>
          </ac:spMkLst>
        </pc:spChg>
        <pc:spChg chg="add mod">
          <ac:chgData name="Abdulmagid Bensaid" userId="dfd4d632-2729-4828-b8a6-7f2b9cf92b58" providerId="ADAL" clId="{810CEB49-7698-4902-9541-825CE797B0AF}" dt="2021-12-13T14:08:08.210" v="133" actId="1037"/>
          <ac:spMkLst>
            <pc:docMk/>
            <pc:sldMk cId="3331087943" sldId="256"/>
            <ac:spMk id="13" creationId="{F1CCA148-7853-4DFC-85C0-55559AA03CAB}"/>
          </ac:spMkLst>
        </pc:spChg>
        <pc:spChg chg="mod">
          <ac:chgData name="Abdulmagid Bensaid" userId="dfd4d632-2729-4828-b8a6-7f2b9cf92b58" providerId="ADAL" clId="{810CEB49-7698-4902-9541-825CE797B0AF}" dt="2021-12-20T10:50:42.734" v="1154"/>
          <ac:spMkLst>
            <pc:docMk/>
            <pc:sldMk cId="3331087943" sldId="256"/>
            <ac:spMk id="14" creationId="{EDF8D619-DBFF-458B-9F5F-A327026B29DE}"/>
          </ac:spMkLst>
        </pc:spChg>
        <pc:grpChg chg="add del mod">
          <ac:chgData name="Abdulmagid Bensaid" userId="dfd4d632-2729-4828-b8a6-7f2b9cf92b58" providerId="ADAL" clId="{810CEB49-7698-4902-9541-825CE797B0AF}" dt="2021-12-20T10:53:03.452" v="1281" actId="478"/>
          <ac:grpSpMkLst>
            <pc:docMk/>
            <pc:sldMk cId="3331087943" sldId="256"/>
            <ac:grpSpMk id="11" creationId="{3140980F-9001-40D1-A81C-AEF9816C0F4F}"/>
          </ac:grpSpMkLst>
        </pc:grpChg>
        <pc:picChg chg="add del mod">
          <ac:chgData name="Abdulmagid Bensaid" userId="dfd4d632-2729-4828-b8a6-7f2b9cf92b58" providerId="ADAL" clId="{810CEB49-7698-4902-9541-825CE797B0AF}" dt="2021-12-20T10:53:27.489" v="1288" actId="478"/>
          <ac:picMkLst>
            <pc:docMk/>
            <pc:sldMk cId="3331087943" sldId="256"/>
            <ac:picMk id="4" creationId="{8ED798FC-3096-492F-BE06-7DCC0D53225B}"/>
          </ac:picMkLst>
        </pc:picChg>
        <pc:picChg chg="add mod">
          <ac:chgData name="Abdulmagid Bensaid" userId="dfd4d632-2729-4828-b8a6-7f2b9cf92b58" providerId="ADAL" clId="{810CEB49-7698-4902-9541-825CE797B0AF}" dt="2021-12-20T10:53:24.388" v="1287" actId="14100"/>
          <ac:picMkLst>
            <pc:docMk/>
            <pc:sldMk cId="3331087943" sldId="256"/>
            <ac:picMk id="5" creationId="{2231549D-9534-4B7B-91AB-250BFBA0A5B1}"/>
          </ac:picMkLst>
        </pc:picChg>
        <pc:picChg chg="mod">
          <ac:chgData name="Abdulmagid Bensaid" userId="dfd4d632-2729-4828-b8a6-7f2b9cf92b58" providerId="ADAL" clId="{810CEB49-7698-4902-9541-825CE797B0AF}" dt="2021-12-20T10:50:42.734" v="1154"/>
          <ac:picMkLst>
            <pc:docMk/>
            <pc:sldMk cId="3331087943" sldId="256"/>
            <ac:picMk id="12" creationId="{DCCD7082-05D3-4AFC-A3AA-B132903C9299}"/>
          </ac:picMkLst>
        </pc:picChg>
        <pc:picChg chg="del">
          <ac:chgData name="Abdulmagid Bensaid" userId="dfd4d632-2729-4828-b8a6-7f2b9cf92b58" providerId="ADAL" clId="{810CEB49-7698-4902-9541-825CE797B0AF}" dt="2021-12-13T14:06:04.456" v="4" actId="478"/>
          <ac:picMkLst>
            <pc:docMk/>
            <pc:sldMk cId="3331087943" sldId="256"/>
            <ac:picMk id="20" creationId="{38E78124-A97B-44BB-926B-CA6937C13D1F}"/>
          </ac:picMkLst>
        </pc:picChg>
        <pc:picChg chg="del">
          <ac:chgData name="Abdulmagid Bensaid" userId="dfd4d632-2729-4828-b8a6-7f2b9cf92b58" providerId="ADAL" clId="{810CEB49-7698-4902-9541-825CE797B0AF}" dt="2021-12-13T14:06:05.823" v="5" actId="478"/>
          <ac:picMkLst>
            <pc:docMk/>
            <pc:sldMk cId="3331087943" sldId="256"/>
            <ac:picMk id="24" creationId="{CA0336F9-8919-4D0A-A16C-8915A3203DB7}"/>
          </ac:picMkLst>
        </pc:picChg>
      </pc:sldChg>
      <pc:sldChg chg="modSp mod">
        <pc:chgData name="Abdulmagid Bensaid" userId="dfd4d632-2729-4828-b8a6-7f2b9cf92b58" providerId="ADAL" clId="{810CEB49-7698-4902-9541-825CE797B0AF}" dt="2021-12-20T10:28:01.702" v="662" actId="20577"/>
        <pc:sldMkLst>
          <pc:docMk/>
          <pc:sldMk cId="2152177128" sldId="257"/>
        </pc:sldMkLst>
        <pc:spChg chg="mod">
          <ac:chgData name="Abdulmagid Bensaid" userId="dfd4d632-2729-4828-b8a6-7f2b9cf92b58" providerId="ADAL" clId="{810CEB49-7698-4902-9541-825CE797B0AF}" dt="2021-12-20T10:28:01.702" v="662" actId="20577"/>
          <ac:spMkLst>
            <pc:docMk/>
            <pc:sldMk cId="2152177128" sldId="257"/>
            <ac:spMk id="3" creationId="{C66DA63B-6B03-4D07-BA67-5C96AAF00F42}"/>
          </ac:spMkLst>
        </pc:spChg>
      </pc:sldChg>
      <pc:sldChg chg="modSp mod">
        <pc:chgData name="Abdulmagid Bensaid" userId="dfd4d632-2729-4828-b8a6-7f2b9cf92b58" providerId="ADAL" clId="{810CEB49-7698-4902-9541-825CE797B0AF}" dt="2021-12-20T10:08:28.170" v="519" actId="14100"/>
        <pc:sldMkLst>
          <pc:docMk/>
          <pc:sldMk cId="564336682" sldId="258"/>
        </pc:sldMkLst>
        <pc:spChg chg="mod">
          <ac:chgData name="Abdulmagid Bensaid" userId="dfd4d632-2729-4828-b8a6-7f2b9cf92b58" providerId="ADAL" clId="{810CEB49-7698-4902-9541-825CE797B0AF}" dt="2021-12-20T10:08:28.170" v="519" actId="14100"/>
          <ac:spMkLst>
            <pc:docMk/>
            <pc:sldMk cId="564336682" sldId="258"/>
            <ac:spMk id="2" creationId="{F66B9470-8BE4-415B-85EA-E004A1593797}"/>
          </ac:spMkLst>
        </pc:spChg>
        <pc:spChg chg="mod">
          <ac:chgData name="Abdulmagid Bensaid" userId="dfd4d632-2729-4828-b8a6-7f2b9cf92b58" providerId="ADAL" clId="{810CEB49-7698-4902-9541-825CE797B0AF}" dt="2021-12-20T10:08:14.759" v="518" actId="14100"/>
          <ac:spMkLst>
            <pc:docMk/>
            <pc:sldMk cId="564336682" sldId="258"/>
            <ac:spMk id="3" creationId="{07D9492E-FAD8-4342-9222-C02508D17F51}"/>
          </ac:spMkLst>
        </pc:spChg>
      </pc:sldChg>
      <pc:sldChg chg="modSp mod">
        <pc:chgData name="Abdulmagid Bensaid" userId="dfd4d632-2729-4828-b8a6-7f2b9cf92b58" providerId="ADAL" clId="{810CEB49-7698-4902-9541-825CE797B0AF}" dt="2021-12-20T10:01:11.933" v="480" actId="14100"/>
        <pc:sldMkLst>
          <pc:docMk/>
          <pc:sldMk cId="643587237" sldId="259"/>
        </pc:sldMkLst>
        <pc:spChg chg="mod">
          <ac:chgData name="Abdulmagid Bensaid" userId="dfd4d632-2729-4828-b8a6-7f2b9cf92b58" providerId="ADAL" clId="{810CEB49-7698-4902-9541-825CE797B0AF}" dt="2021-12-20T10:01:11.933" v="480" actId="14100"/>
          <ac:spMkLst>
            <pc:docMk/>
            <pc:sldMk cId="643587237" sldId="259"/>
            <ac:spMk id="2" creationId="{7B34C8FE-8635-4EDA-BCD9-379566E6EB79}"/>
          </ac:spMkLst>
        </pc:spChg>
      </pc:sldChg>
      <pc:sldChg chg="addSp delSp modSp">
        <pc:chgData name="Abdulmagid Bensaid" userId="dfd4d632-2729-4828-b8a6-7f2b9cf92b58" providerId="ADAL" clId="{810CEB49-7698-4902-9541-825CE797B0AF}" dt="2021-12-20T08:50:45.792" v="334" actId="164"/>
        <pc:sldMkLst>
          <pc:docMk/>
          <pc:sldMk cId="2427715015" sldId="261"/>
        </pc:sldMkLst>
        <pc:spChg chg="mod topLvl">
          <ac:chgData name="Abdulmagid Bensaid" userId="dfd4d632-2729-4828-b8a6-7f2b9cf92b58" providerId="ADAL" clId="{810CEB49-7698-4902-9541-825CE797B0AF}" dt="2021-12-20T08:50:34.987" v="333" actId="338"/>
          <ac:spMkLst>
            <pc:docMk/>
            <pc:sldMk cId="2427715015" sldId="261"/>
            <ac:spMk id="48" creationId="{78C42F15-0A90-44BD-8FC6-82FC7ACC8C12}"/>
          </ac:spMkLst>
        </pc:spChg>
        <pc:spChg chg="mod topLvl">
          <ac:chgData name="Abdulmagid Bensaid" userId="dfd4d632-2729-4828-b8a6-7f2b9cf92b58" providerId="ADAL" clId="{810CEB49-7698-4902-9541-825CE797B0AF}" dt="2021-12-20T08:50:34.987" v="333" actId="338"/>
          <ac:spMkLst>
            <pc:docMk/>
            <pc:sldMk cId="2427715015" sldId="261"/>
            <ac:spMk id="49" creationId="{0C811BE2-B987-4953-B7DE-53162B95C44B}"/>
          </ac:spMkLst>
        </pc:spChg>
        <pc:spChg chg="mod topLvl">
          <ac:chgData name="Abdulmagid Bensaid" userId="dfd4d632-2729-4828-b8a6-7f2b9cf92b58" providerId="ADAL" clId="{810CEB49-7698-4902-9541-825CE797B0AF}" dt="2021-12-20T08:50:07.196" v="331" actId="164"/>
          <ac:spMkLst>
            <pc:docMk/>
            <pc:sldMk cId="2427715015" sldId="261"/>
            <ac:spMk id="51" creationId="{AB958EF1-298E-43FD-9446-F80841BC77FD}"/>
          </ac:spMkLst>
        </pc:spChg>
        <pc:spChg chg="mod topLvl">
          <ac:chgData name="Abdulmagid Bensaid" userId="dfd4d632-2729-4828-b8a6-7f2b9cf92b58" providerId="ADAL" clId="{810CEB49-7698-4902-9541-825CE797B0AF}" dt="2021-12-20T08:50:34.987" v="333" actId="338"/>
          <ac:spMkLst>
            <pc:docMk/>
            <pc:sldMk cId="2427715015" sldId="261"/>
            <ac:spMk id="52" creationId="{64A24A77-3E2A-4A8F-A782-B2EFBA67B7F4}"/>
          </ac:spMkLst>
        </pc:spChg>
        <pc:spChg chg="mod topLvl">
          <ac:chgData name="Abdulmagid Bensaid" userId="dfd4d632-2729-4828-b8a6-7f2b9cf92b58" providerId="ADAL" clId="{810CEB49-7698-4902-9541-825CE797B0AF}" dt="2021-12-20T08:50:34.987" v="333" actId="338"/>
          <ac:spMkLst>
            <pc:docMk/>
            <pc:sldMk cId="2427715015" sldId="261"/>
            <ac:spMk id="54" creationId="{D724F7C1-E11C-4A73-B517-98E3E271E3F8}"/>
          </ac:spMkLst>
        </pc:spChg>
        <pc:spChg chg="mod topLvl">
          <ac:chgData name="Abdulmagid Bensaid" userId="dfd4d632-2729-4828-b8a6-7f2b9cf92b58" providerId="ADAL" clId="{810CEB49-7698-4902-9541-825CE797B0AF}" dt="2021-12-20T08:50:18.287" v="332" actId="164"/>
          <ac:spMkLst>
            <pc:docMk/>
            <pc:sldMk cId="2427715015" sldId="261"/>
            <ac:spMk id="55" creationId="{E506E01C-1C88-4FE2-A4CB-AF3DC65AA430}"/>
          </ac:spMkLst>
        </pc:spChg>
        <pc:spChg chg="mod topLvl">
          <ac:chgData name="Abdulmagid Bensaid" userId="dfd4d632-2729-4828-b8a6-7f2b9cf92b58" providerId="ADAL" clId="{810CEB49-7698-4902-9541-825CE797B0AF}" dt="2021-12-20T08:50:18.287" v="332" actId="164"/>
          <ac:spMkLst>
            <pc:docMk/>
            <pc:sldMk cId="2427715015" sldId="261"/>
            <ac:spMk id="56" creationId="{22A2F140-CE41-42E6-A6B5-F3DC9C2547FF}"/>
          </ac:spMkLst>
        </pc:spChg>
        <pc:spChg chg="mod">
          <ac:chgData name="Abdulmagid Bensaid" userId="dfd4d632-2729-4828-b8a6-7f2b9cf92b58" providerId="ADAL" clId="{810CEB49-7698-4902-9541-825CE797B0AF}" dt="2021-12-20T08:50:18.287" v="332" actId="164"/>
          <ac:spMkLst>
            <pc:docMk/>
            <pc:sldMk cId="2427715015" sldId="261"/>
            <ac:spMk id="57" creationId="{DB3FC306-21C8-4CA5-899D-514952C0D20B}"/>
          </ac:spMkLst>
        </pc:spChg>
        <pc:spChg chg="add mod topLvl">
          <ac:chgData name="Abdulmagid Bensaid" userId="dfd4d632-2729-4828-b8a6-7f2b9cf92b58" providerId="ADAL" clId="{810CEB49-7698-4902-9541-825CE797B0AF}" dt="2021-12-20T08:50:45.792" v="334" actId="164"/>
          <ac:spMkLst>
            <pc:docMk/>
            <pc:sldMk cId="2427715015" sldId="261"/>
            <ac:spMk id="59" creationId="{02138F4D-087F-498E-8A1E-A997C80C7459}"/>
          </ac:spMkLst>
        </pc:spChg>
        <pc:spChg chg="mod topLvl">
          <ac:chgData name="Abdulmagid Bensaid" userId="dfd4d632-2729-4828-b8a6-7f2b9cf92b58" providerId="ADAL" clId="{810CEB49-7698-4902-9541-825CE797B0AF}" dt="2021-12-20T08:50:07.196" v="331" actId="164"/>
          <ac:spMkLst>
            <pc:docMk/>
            <pc:sldMk cId="2427715015" sldId="261"/>
            <ac:spMk id="60" creationId="{902FCBD7-8142-4827-902E-8BD1A2E8EF15}"/>
          </ac:spMkLst>
        </pc:spChg>
        <pc:spChg chg="mod">
          <ac:chgData name="Abdulmagid Bensaid" userId="dfd4d632-2729-4828-b8a6-7f2b9cf92b58" providerId="ADAL" clId="{810CEB49-7698-4902-9541-825CE797B0AF}" dt="2021-12-20T08:50:07.196" v="331" actId="164"/>
          <ac:spMkLst>
            <pc:docMk/>
            <pc:sldMk cId="2427715015" sldId="261"/>
            <ac:spMk id="61" creationId="{D5AB36F4-4A42-4891-9617-D60AA7F6A0BF}"/>
          </ac:spMkLst>
        </pc:spChg>
        <pc:spChg chg="mod topLvl">
          <ac:chgData name="Abdulmagid Bensaid" userId="dfd4d632-2729-4828-b8a6-7f2b9cf92b58" providerId="ADAL" clId="{810CEB49-7698-4902-9541-825CE797B0AF}" dt="2021-12-20T08:49:28.184" v="329" actId="164"/>
          <ac:spMkLst>
            <pc:docMk/>
            <pc:sldMk cId="2427715015" sldId="261"/>
            <ac:spMk id="63" creationId="{E4B56F34-C3BB-471F-9705-CBDD11153542}"/>
          </ac:spMkLst>
        </pc:spChg>
        <pc:spChg chg="mod topLvl">
          <ac:chgData name="Abdulmagid Bensaid" userId="dfd4d632-2729-4828-b8a6-7f2b9cf92b58" providerId="ADAL" clId="{810CEB49-7698-4902-9541-825CE797B0AF}" dt="2021-12-20T08:49:28.184" v="329" actId="164"/>
          <ac:spMkLst>
            <pc:docMk/>
            <pc:sldMk cId="2427715015" sldId="261"/>
            <ac:spMk id="64" creationId="{1C2EAA3D-BA80-4114-90F7-B775265B914E}"/>
          </ac:spMkLst>
        </pc:spChg>
        <pc:spChg chg="mod">
          <ac:chgData name="Abdulmagid Bensaid" userId="dfd4d632-2729-4828-b8a6-7f2b9cf92b58" providerId="ADAL" clId="{810CEB49-7698-4902-9541-825CE797B0AF}" dt="2021-12-20T08:49:55.465" v="330" actId="164"/>
          <ac:spMkLst>
            <pc:docMk/>
            <pc:sldMk cId="2427715015" sldId="261"/>
            <ac:spMk id="65" creationId="{8769C7A1-C7CB-4C22-B6BC-BEEA9F8A5EF6}"/>
          </ac:spMkLst>
        </pc:spChg>
        <pc:spChg chg="mod">
          <ac:chgData name="Abdulmagid Bensaid" userId="dfd4d632-2729-4828-b8a6-7f2b9cf92b58" providerId="ADAL" clId="{810CEB49-7698-4902-9541-825CE797B0AF}" dt="2021-12-20T08:49:55.465" v="330" actId="164"/>
          <ac:spMkLst>
            <pc:docMk/>
            <pc:sldMk cId="2427715015" sldId="261"/>
            <ac:spMk id="89" creationId="{77D59095-CA14-421D-921B-F955DB1D67D6}"/>
          </ac:spMkLst>
        </pc:spChg>
        <pc:grpChg chg="add del mod">
          <ac:chgData name="Abdulmagid Bensaid" userId="dfd4d632-2729-4828-b8a6-7f2b9cf92b58" providerId="ADAL" clId="{810CEB49-7698-4902-9541-825CE797B0AF}" dt="2021-12-20T08:48:40.049" v="326" actId="165"/>
          <ac:grpSpMkLst>
            <pc:docMk/>
            <pc:sldMk cId="2427715015" sldId="261"/>
            <ac:grpSpMk id="3" creationId="{A9E4C06E-3E15-481D-AADE-EB38CC3200E3}"/>
          </ac:grpSpMkLst>
        </pc:grpChg>
        <pc:grpChg chg="add del mod">
          <ac:chgData name="Abdulmagid Bensaid" userId="dfd4d632-2729-4828-b8a6-7f2b9cf92b58" providerId="ADAL" clId="{810CEB49-7698-4902-9541-825CE797B0AF}" dt="2021-12-20T08:48:40.049" v="326" actId="165"/>
          <ac:grpSpMkLst>
            <pc:docMk/>
            <pc:sldMk cId="2427715015" sldId="261"/>
            <ac:grpSpMk id="4" creationId="{9DB0CE6B-4F23-4B77-BB94-988451B92D07}"/>
          </ac:grpSpMkLst>
        </pc:grpChg>
        <pc:grpChg chg="add del mod">
          <ac:chgData name="Abdulmagid Bensaid" userId="dfd4d632-2729-4828-b8a6-7f2b9cf92b58" providerId="ADAL" clId="{810CEB49-7698-4902-9541-825CE797B0AF}" dt="2021-12-20T08:48:40.049" v="326" actId="165"/>
          <ac:grpSpMkLst>
            <pc:docMk/>
            <pc:sldMk cId="2427715015" sldId="261"/>
            <ac:grpSpMk id="5" creationId="{FBE1CE9A-FED9-4406-A1F5-4010E2B60775}"/>
          </ac:grpSpMkLst>
        </pc:grpChg>
        <pc:grpChg chg="add del mod">
          <ac:chgData name="Abdulmagid Bensaid" userId="dfd4d632-2729-4828-b8a6-7f2b9cf92b58" providerId="ADAL" clId="{810CEB49-7698-4902-9541-825CE797B0AF}" dt="2021-12-20T08:49:18.851" v="328" actId="165"/>
          <ac:grpSpMkLst>
            <pc:docMk/>
            <pc:sldMk cId="2427715015" sldId="261"/>
            <ac:grpSpMk id="6" creationId="{587556D2-2C44-4C19-A6AD-CA8924AAC91C}"/>
          </ac:grpSpMkLst>
        </pc:grpChg>
        <pc:grpChg chg="add del mod">
          <ac:chgData name="Abdulmagid Bensaid" userId="dfd4d632-2729-4828-b8a6-7f2b9cf92b58" providerId="ADAL" clId="{810CEB49-7698-4902-9541-825CE797B0AF}" dt="2021-12-20T08:49:18.851" v="328" actId="165"/>
          <ac:grpSpMkLst>
            <pc:docMk/>
            <pc:sldMk cId="2427715015" sldId="261"/>
            <ac:grpSpMk id="7" creationId="{61404280-DD34-4D40-9D08-12B405227220}"/>
          </ac:grpSpMkLst>
        </pc:grpChg>
        <pc:grpChg chg="add del mod">
          <ac:chgData name="Abdulmagid Bensaid" userId="dfd4d632-2729-4828-b8a6-7f2b9cf92b58" providerId="ADAL" clId="{810CEB49-7698-4902-9541-825CE797B0AF}" dt="2021-12-20T08:49:18.851" v="328" actId="165"/>
          <ac:grpSpMkLst>
            <pc:docMk/>
            <pc:sldMk cId="2427715015" sldId="261"/>
            <ac:grpSpMk id="8" creationId="{409099D3-C634-47FF-AE77-EC939EACEF11}"/>
          </ac:grpSpMkLst>
        </pc:grpChg>
        <pc:grpChg chg="add mod">
          <ac:chgData name="Abdulmagid Bensaid" userId="dfd4d632-2729-4828-b8a6-7f2b9cf92b58" providerId="ADAL" clId="{810CEB49-7698-4902-9541-825CE797B0AF}" dt="2021-12-20T08:49:55.465" v="330" actId="164"/>
          <ac:grpSpMkLst>
            <pc:docMk/>
            <pc:sldMk cId="2427715015" sldId="261"/>
            <ac:grpSpMk id="9" creationId="{92F18DE3-1500-475A-957B-A4CDE3CE8B5A}"/>
          </ac:grpSpMkLst>
        </pc:grpChg>
        <pc:grpChg chg="add mod">
          <ac:chgData name="Abdulmagid Bensaid" userId="dfd4d632-2729-4828-b8a6-7f2b9cf92b58" providerId="ADAL" clId="{810CEB49-7698-4902-9541-825CE797B0AF}" dt="2021-12-20T08:49:55.465" v="330" actId="164"/>
          <ac:grpSpMkLst>
            <pc:docMk/>
            <pc:sldMk cId="2427715015" sldId="261"/>
            <ac:grpSpMk id="10" creationId="{6B7987FE-3979-4975-B8E9-D3FE7AA5230D}"/>
          </ac:grpSpMkLst>
        </pc:grpChg>
        <pc:grpChg chg="add mod">
          <ac:chgData name="Abdulmagid Bensaid" userId="dfd4d632-2729-4828-b8a6-7f2b9cf92b58" providerId="ADAL" clId="{810CEB49-7698-4902-9541-825CE797B0AF}" dt="2021-12-20T08:50:07.196" v="331" actId="164"/>
          <ac:grpSpMkLst>
            <pc:docMk/>
            <pc:sldMk cId="2427715015" sldId="261"/>
            <ac:grpSpMk id="11" creationId="{98EC99B6-686E-4925-BAC3-5F1F9C3A2B19}"/>
          </ac:grpSpMkLst>
        </pc:grpChg>
        <pc:grpChg chg="add mod">
          <ac:chgData name="Abdulmagid Bensaid" userId="dfd4d632-2729-4828-b8a6-7f2b9cf92b58" providerId="ADAL" clId="{810CEB49-7698-4902-9541-825CE797B0AF}" dt="2021-12-20T08:50:18.287" v="332" actId="164"/>
          <ac:grpSpMkLst>
            <pc:docMk/>
            <pc:sldMk cId="2427715015" sldId="261"/>
            <ac:grpSpMk id="12" creationId="{3D3113DE-1671-410D-A07A-5FBD9DE852F6}"/>
          </ac:grpSpMkLst>
        </pc:grpChg>
        <pc:grpChg chg="add mod">
          <ac:chgData name="Abdulmagid Bensaid" userId="dfd4d632-2729-4828-b8a6-7f2b9cf92b58" providerId="ADAL" clId="{810CEB49-7698-4902-9541-825CE797B0AF}" dt="2021-12-20T08:50:45.792" v="334" actId="164"/>
          <ac:grpSpMkLst>
            <pc:docMk/>
            <pc:sldMk cId="2427715015" sldId="261"/>
            <ac:grpSpMk id="13" creationId="{10BFC079-B5D5-4D18-B5E2-DFC7892A28CC}"/>
          </ac:grpSpMkLst>
        </pc:grpChg>
        <pc:grpChg chg="add mod">
          <ac:chgData name="Abdulmagid Bensaid" userId="dfd4d632-2729-4828-b8a6-7f2b9cf92b58" providerId="ADAL" clId="{810CEB49-7698-4902-9541-825CE797B0AF}" dt="2021-12-20T08:50:45.792" v="334" actId="164"/>
          <ac:grpSpMkLst>
            <pc:docMk/>
            <pc:sldMk cId="2427715015" sldId="261"/>
            <ac:grpSpMk id="14" creationId="{045313AF-669C-468B-98B3-434ECD85C346}"/>
          </ac:grpSpMkLst>
        </pc:grpChg>
        <pc:grpChg chg="del">
          <ac:chgData name="Abdulmagid Bensaid" userId="dfd4d632-2729-4828-b8a6-7f2b9cf92b58" providerId="ADAL" clId="{810CEB49-7698-4902-9541-825CE797B0AF}" dt="2021-12-20T08:46:58.681" v="324" actId="165"/>
          <ac:grpSpMkLst>
            <pc:docMk/>
            <pc:sldMk cId="2427715015" sldId="261"/>
            <ac:grpSpMk id="47" creationId="{855FE7F8-83E2-4DAF-8139-572CBCA08488}"/>
          </ac:grpSpMkLst>
        </pc:grpChg>
        <pc:grpChg chg="del">
          <ac:chgData name="Abdulmagid Bensaid" userId="dfd4d632-2729-4828-b8a6-7f2b9cf92b58" providerId="ADAL" clId="{810CEB49-7698-4902-9541-825CE797B0AF}" dt="2021-12-20T08:46:58.681" v="324" actId="165"/>
          <ac:grpSpMkLst>
            <pc:docMk/>
            <pc:sldMk cId="2427715015" sldId="261"/>
            <ac:grpSpMk id="58" creationId="{C49DDFF7-740F-4D90-993E-0B8942E71ED3}"/>
          </ac:grpSpMkLst>
        </pc:grpChg>
        <pc:grpChg chg="del">
          <ac:chgData name="Abdulmagid Bensaid" userId="dfd4d632-2729-4828-b8a6-7f2b9cf92b58" providerId="ADAL" clId="{810CEB49-7698-4902-9541-825CE797B0AF}" dt="2021-12-20T08:46:58.681" v="324" actId="165"/>
          <ac:grpSpMkLst>
            <pc:docMk/>
            <pc:sldMk cId="2427715015" sldId="261"/>
            <ac:grpSpMk id="62" creationId="{7BB22747-DAE6-4FFB-963F-BD380E686FAD}"/>
          </ac:grpSpMkLst>
        </pc:grpChg>
      </pc:sldChg>
      <pc:sldChg chg="addSp modSp mod">
        <pc:chgData name="Abdulmagid Bensaid" userId="dfd4d632-2729-4828-b8a6-7f2b9cf92b58" providerId="ADAL" clId="{810CEB49-7698-4902-9541-825CE797B0AF}" dt="2021-12-20T09:14:52.956" v="344" actId="1076"/>
        <pc:sldMkLst>
          <pc:docMk/>
          <pc:sldMk cId="2826083" sldId="266"/>
        </pc:sldMkLst>
        <pc:spChg chg="add mod">
          <ac:chgData name="Abdulmagid Bensaid" userId="dfd4d632-2729-4828-b8a6-7f2b9cf92b58" providerId="ADAL" clId="{810CEB49-7698-4902-9541-825CE797B0AF}" dt="2021-12-20T09:14:52.956" v="344" actId="1076"/>
          <ac:spMkLst>
            <pc:docMk/>
            <pc:sldMk cId="2826083" sldId="266"/>
            <ac:spMk id="17" creationId="{A897E9F8-CB0F-4130-9387-DABD71E1EEA9}"/>
          </ac:spMkLst>
        </pc:spChg>
        <pc:picChg chg="add mod ord">
          <ac:chgData name="Abdulmagid Bensaid" userId="dfd4d632-2729-4828-b8a6-7f2b9cf92b58" providerId="ADAL" clId="{810CEB49-7698-4902-9541-825CE797B0AF}" dt="2021-12-20T09:14:49.127" v="343" actId="1076"/>
          <ac:picMkLst>
            <pc:docMk/>
            <pc:sldMk cId="2826083" sldId="266"/>
            <ac:picMk id="7" creationId="{1F0C76D6-BE14-4B07-9C23-9C38EDC40627}"/>
          </ac:picMkLst>
        </pc:picChg>
      </pc:sldChg>
      <pc:sldChg chg="addSp delSp modSp mod">
        <pc:chgData name="Abdulmagid Bensaid" userId="dfd4d632-2729-4828-b8a6-7f2b9cf92b58" providerId="ADAL" clId="{810CEB49-7698-4902-9541-825CE797B0AF}" dt="2021-12-20T10:53:49.961" v="1293" actId="14100"/>
        <pc:sldMkLst>
          <pc:docMk/>
          <pc:sldMk cId="883846292" sldId="267"/>
        </pc:sldMkLst>
        <pc:spChg chg="add del mod">
          <ac:chgData name="Abdulmagid Bensaid" userId="dfd4d632-2729-4828-b8a6-7f2b9cf92b58" providerId="ADAL" clId="{810CEB49-7698-4902-9541-825CE797B0AF}" dt="2021-12-20T10:37:52.133" v="1108" actId="5793"/>
          <ac:spMkLst>
            <pc:docMk/>
            <pc:sldMk cId="883846292" sldId="267"/>
            <ac:spMk id="3" creationId="{610767D2-63DD-48E3-B885-9181902775FF}"/>
          </ac:spMkLst>
        </pc:spChg>
        <pc:spChg chg="add del mod">
          <ac:chgData name="Abdulmagid Bensaid" userId="dfd4d632-2729-4828-b8a6-7f2b9cf92b58" providerId="ADAL" clId="{810CEB49-7698-4902-9541-825CE797B0AF}" dt="2021-12-20T10:32:57.095" v="711"/>
          <ac:spMkLst>
            <pc:docMk/>
            <pc:sldMk cId="883846292" sldId="267"/>
            <ac:spMk id="5" creationId="{D173C3A0-A326-4164-9148-3B63F92B11E9}"/>
          </ac:spMkLst>
        </pc:spChg>
        <pc:spChg chg="add del mod">
          <ac:chgData name="Abdulmagid Bensaid" userId="dfd4d632-2729-4828-b8a6-7f2b9cf92b58" providerId="ADAL" clId="{810CEB49-7698-4902-9541-825CE797B0AF}" dt="2021-12-20T10:32:57.095" v="711"/>
          <ac:spMkLst>
            <pc:docMk/>
            <pc:sldMk cId="883846292" sldId="267"/>
            <ac:spMk id="6" creationId="{E30B6B0E-25AF-4CE1-8722-512C0EE18C2E}"/>
          </ac:spMkLst>
        </pc:spChg>
        <pc:spChg chg="add del mod">
          <ac:chgData name="Abdulmagid Bensaid" userId="dfd4d632-2729-4828-b8a6-7f2b9cf92b58" providerId="ADAL" clId="{810CEB49-7698-4902-9541-825CE797B0AF}" dt="2021-12-20T10:32:57.095" v="711"/>
          <ac:spMkLst>
            <pc:docMk/>
            <pc:sldMk cId="883846292" sldId="267"/>
            <ac:spMk id="7" creationId="{659236A9-4782-4C51-A9F8-A83A65E5FB39}"/>
          </ac:spMkLst>
        </pc:spChg>
        <pc:spChg chg="add del mod">
          <ac:chgData name="Abdulmagid Bensaid" userId="dfd4d632-2729-4828-b8a6-7f2b9cf92b58" providerId="ADAL" clId="{810CEB49-7698-4902-9541-825CE797B0AF}" dt="2021-12-20T10:32:56.019" v="710" actId="478"/>
          <ac:spMkLst>
            <pc:docMk/>
            <pc:sldMk cId="883846292" sldId="267"/>
            <ac:spMk id="8" creationId="{374B39CC-9A8A-4F80-B187-0B17D213B9E7}"/>
          </ac:spMkLst>
        </pc:spChg>
        <pc:spChg chg="add del mod">
          <ac:chgData name="Abdulmagid Bensaid" userId="dfd4d632-2729-4828-b8a6-7f2b9cf92b58" providerId="ADAL" clId="{810CEB49-7698-4902-9541-825CE797B0AF}" dt="2021-12-20T10:33:31.269" v="716"/>
          <ac:spMkLst>
            <pc:docMk/>
            <pc:sldMk cId="883846292" sldId="267"/>
            <ac:spMk id="10" creationId="{F790BB3E-E585-4D33-ADF4-9A042F2E9E6B}"/>
          </ac:spMkLst>
        </pc:spChg>
        <pc:spChg chg="add del mod">
          <ac:chgData name="Abdulmagid Bensaid" userId="dfd4d632-2729-4828-b8a6-7f2b9cf92b58" providerId="ADAL" clId="{810CEB49-7698-4902-9541-825CE797B0AF}" dt="2021-12-20T10:33:31.269" v="716"/>
          <ac:spMkLst>
            <pc:docMk/>
            <pc:sldMk cId="883846292" sldId="267"/>
            <ac:spMk id="12" creationId="{77F2D6BC-CC54-44FE-84B2-15963CA473B9}"/>
          </ac:spMkLst>
        </pc:spChg>
        <pc:spChg chg="add del mod">
          <ac:chgData name="Abdulmagid Bensaid" userId="dfd4d632-2729-4828-b8a6-7f2b9cf92b58" providerId="ADAL" clId="{810CEB49-7698-4902-9541-825CE797B0AF}" dt="2021-12-20T10:33:31.269" v="716"/>
          <ac:spMkLst>
            <pc:docMk/>
            <pc:sldMk cId="883846292" sldId="267"/>
            <ac:spMk id="14" creationId="{26AB1641-BA58-4FE7-B975-4224A468D166}"/>
          </ac:spMkLst>
        </pc:spChg>
        <pc:picChg chg="add mod">
          <ac:chgData name="Abdulmagid Bensaid" userId="dfd4d632-2729-4828-b8a6-7f2b9cf92b58" providerId="ADAL" clId="{810CEB49-7698-4902-9541-825CE797B0AF}" dt="2021-12-20T10:53:49.961" v="1293" actId="14100"/>
          <ac:picMkLst>
            <pc:docMk/>
            <pc:sldMk cId="883846292" sldId="267"/>
            <ac:picMk id="16" creationId="{9392AE5D-591C-4483-9690-3DFB262464A5}"/>
          </ac:picMkLst>
        </pc:picChg>
        <pc:picChg chg="add mod">
          <ac:chgData name="Abdulmagid Bensaid" userId="dfd4d632-2729-4828-b8a6-7f2b9cf92b58" providerId="ADAL" clId="{810CEB49-7698-4902-9541-825CE797B0AF}" dt="2021-12-20T10:38:01.329" v="1133" actId="1035"/>
          <ac:picMkLst>
            <pc:docMk/>
            <pc:sldMk cId="883846292" sldId="267"/>
            <ac:picMk id="19" creationId="{289837D2-F1E6-4A8B-BEB6-1847B7703DC3}"/>
          </ac:picMkLst>
        </pc:picChg>
        <pc:picChg chg="add mod">
          <ac:chgData name="Abdulmagid Bensaid" userId="dfd4d632-2729-4828-b8a6-7f2b9cf92b58" providerId="ADAL" clId="{810CEB49-7698-4902-9541-825CE797B0AF}" dt="2021-12-20T10:38:05.807" v="1153" actId="1035"/>
          <ac:picMkLst>
            <pc:docMk/>
            <pc:sldMk cId="883846292" sldId="267"/>
            <ac:picMk id="20" creationId="{23BB273F-989F-4997-BD41-00FF0268CE56}"/>
          </ac:picMkLst>
        </pc:picChg>
        <pc:picChg chg="add del mod">
          <ac:chgData name="Abdulmagid Bensaid" userId="dfd4d632-2729-4828-b8a6-7f2b9cf92b58" providerId="ADAL" clId="{810CEB49-7698-4902-9541-825CE797B0AF}" dt="2021-12-20T10:32:57.095" v="711"/>
          <ac:picMkLst>
            <pc:docMk/>
            <pc:sldMk cId="883846292" sldId="267"/>
            <ac:picMk id="2049" creationId="{DD429C78-CE85-4B92-9337-9334B4FCEEE3}"/>
          </ac:picMkLst>
        </pc:picChg>
        <pc:picChg chg="add del mod">
          <ac:chgData name="Abdulmagid Bensaid" userId="dfd4d632-2729-4828-b8a6-7f2b9cf92b58" providerId="ADAL" clId="{810CEB49-7698-4902-9541-825CE797B0AF}" dt="2021-12-20T10:32:57.095" v="711"/>
          <ac:picMkLst>
            <pc:docMk/>
            <pc:sldMk cId="883846292" sldId="267"/>
            <ac:picMk id="2050" creationId="{63542195-B6BC-4AD8-8867-37325A9EFC07}"/>
          </ac:picMkLst>
        </pc:picChg>
        <pc:picChg chg="add del mod">
          <ac:chgData name="Abdulmagid Bensaid" userId="dfd4d632-2729-4828-b8a6-7f2b9cf92b58" providerId="ADAL" clId="{810CEB49-7698-4902-9541-825CE797B0AF}" dt="2021-12-20T10:33:31.269" v="716"/>
          <ac:picMkLst>
            <pc:docMk/>
            <pc:sldMk cId="883846292" sldId="267"/>
            <ac:picMk id="2054" creationId="{9C5732FD-3F43-40D3-A9A8-D97413D6D6C1}"/>
          </ac:picMkLst>
        </pc:picChg>
        <pc:picChg chg="add del mod">
          <ac:chgData name="Abdulmagid Bensaid" userId="dfd4d632-2729-4828-b8a6-7f2b9cf92b58" providerId="ADAL" clId="{810CEB49-7698-4902-9541-825CE797B0AF}" dt="2021-12-20T10:33:31.269" v="716"/>
          <ac:picMkLst>
            <pc:docMk/>
            <pc:sldMk cId="883846292" sldId="267"/>
            <ac:picMk id="2055" creationId="{39C0C86B-5586-41EB-BAA8-FC9C1D91C1DA}"/>
          </ac:picMkLst>
        </pc:picChg>
      </pc:sldChg>
      <pc:sldChg chg="addSp delSp modSp add mod">
        <pc:chgData name="Abdulmagid Bensaid" userId="dfd4d632-2729-4828-b8a6-7f2b9cf92b58" providerId="ADAL" clId="{810CEB49-7698-4902-9541-825CE797B0AF}" dt="2021-12-20T10:29:26.145" v="704" actId="20577"/>
        <pc:sldMkLst>
          <pc:docMk/>
          <pc:sldMk cId="2752860400" sldId="268"/>
        </pc:sldMkLst>
        <pc:spChg chg="mod">
          <ac:chgData name="Abdulmagid Bensaid" userId="dfd4d632-2729-4828-b8a6-7f2b9cf92b58" providerId="ADAL" clId="{810CEB49-7698-4902-9541-825CE797B0AF}" dt="2021-12-20T09:57:48.203" v="354" actId="20577"/>
          <ac:spMkLst>
            <pc:docMk/>
            <pc:sldMk cId="2752860400" sldId="268"/>
            <ac:spMk id="2" creationId="{7B34C8FE-8635-4EDA-BCD9-379566E6EB79}"/>
          </ac:spMkLst>
        </pc:spChg>
        <pc:spChg chg="add del mod">
          <ac:chgData name="Abdulmagid Bensaid" userId="dfd4d632-2729-4828-b8a6-7f2b9cf92b58" providerId="ADAL" clId="{810CEB49-7698-4902-9541-825CE797B0AF}" dt="2021-12-20T09:59:23.185" v="358" actId="478"/>
          <ac:spMkLst>
            <pc:docMk/>
            <pc:sldMk cId="2752860400" sldId="268"/>
            <ac:spMk id="5" creationId="{74F75352-64DF-4E35-8609-DB9FD6D676D5}"/>
          </ac:spMkLst>
        </pc:spChg>
        <pc:spChg chg="del">
          <ac:chgData name="Abdulmagid Bensaid" userId="dfd4d632-2729-4828-b8a6-7f2b9cf92b58" providerId="ADAL" clId="{810CEB49-7698-4902-9541-825CE797B0AF}" dt="2021-12-20T09:59:05.129" v="355" actId="478"/>
          <ac:spMkLst>
            <pc:docMk/>
            <pc:sldMk cId="2752860400" sldId="268"/>
            <ac:spMk id="6" creationId="{7BCD9F76-A859-4FE0-906C-9EDE7BAE24C0}"/>
          </ac:spMkLst>
        </pc:spChg>
        <pc:spChg chg="del">
          <ac:chgData name="Abdulmagid Bensaid" userId="dfd4d632-2729-4828-b8a6-7f2b9cf92b58" providerId="ADAL" clId="{810CEB49-7698-4902-9541-825CE797B0AF}" dt="2021-12-20T09:59:05.129" v="355" actId="478"/>
          <ac:spMkLst>
            <pc:docMk/>
            <pc:sldMk cId="2752860400" sldId="268"/>
            <ac:spMk id="7" creationId="{4D58C9DC-BD9E-4583-BC57-B473EEF3F213}"/>
          </ac:spMkLst>
        </pc:spChg>
        <pc:spChg chg="del">
          <ac:chgData name="Abdulmagid Bensaid" userId="dfd4d632-2729-4828-b8a6-7f2b9cf92b58" providerId="ADAL" clId="{810CEB49-7698-4902-9541-825CE797B0AF}" dt="2021-12-20T09:59:05.129" v="355" actId="478"/>
          <ac:spMkLst>
            <pc:docMk/>
            <pc:sldMk cId="2752860400" sldId="268"/>
            <ac:spMk id="8" creationId="{39F3337E-C320-4906-BAB8-E614725B61E9}"/>
          </ac:spMkLst>
        </pc:spChg>
        <pc:spChg chg="del">
          <ac:chgData name="Abdulmagid Bensaid" userId="dfd4d632-2729-4828-b8a6-7f2b9cf92b58" providerId="ADAL" clId="{810CEB49-7698-4902-9541-825CE797B0AF}" dt="2021-12-20T09:59:05.129" v="355" actId="478"/>
          <ac:spMkLst>
            <pc:docMk/>
            <pc:sldMk cId="2752860400" sldId="268"/>
            <ac:spMk id="9" creationId="{DD42DF46-5B8D-4ADB-AD87-DE84151A8C58}"/>
          </ac:spMkLst>
        </pc:spChg>
        <pc:spChg chg="mod">
          <ac:chgData name="Abdulmagid Bensaid" userId="dfd4d632-2729-4828-b8a6-7f2b9cf92b58" providerId="ADAL" clId="{810CEB49-7698-4902-9541-825CE797B0AF}" dt="2021-12-20T09:59:24.675" v="359"/>
          <ac:spMkLst>
            <pc:docMk/>
            <pc:sldMk cId="2752860400" sldId="268"/>
            <ac:spMk id="14" creationId="{DD0D670B-F612-45DB-8D28-93D55C8168D8}"/>
          </ac:spMkLst>
        </pc:spChg>
        <pc:spChg chg="mod">
          <ac:chgData name="Abdulmagid Bensaid" userId="dfd4d632-2729-4828-b8a6-7f2b9cf92b58" providerId="ADAL" clId="{810CEB49-7698-4902-9541-825CE797B0AF}" dt="2021-12-20T09:59:24.675" v="359"/>
          <ac:spMkLst>
            <pc:docMk/>
            <pc:sldMk cId="2752860400" sldId="268"/>
            <ac:spMk id="17" creationId="{53272B76-F93D-4D53-90F4-63869C90EA73}"/>
          </ac:spMkLst>
        </pc:spChg>
        <pc:spChg chg="add mod">
          <ac:chgData name="Abdulmagid Bensaid" userId="dfd4d632-2729-4828-b8a6-7f2b9cf92b58" providerId="ADAL" clId="{810CEB49-7698-4902-9541-825CE797B0AF}" dt="2021-12-20T10:29:26.145" v="704" actId="20577"/>
          <ac:spMkLst>
            <pc:docMk/>
            <pc:sldMk cId="2752860400" sldId="268"/>
            <ac:spMk id="18" creationId="{1D7BEEC7-1CA4-4BDF-9F08-E9E689BE8C7B}"/>
          </ac:spMkLst>
        </pc:spChg>
        <pc:spChg chg="mod">
          <ac:chgData name="Abdulmagid Bensaid" userId="dfd4d632-2729-4828-b8a6-7f2b9cf92b58" providerId="ADAL" clId="{810CEB49-7698-4902-9541-825CE797B0AF}" dt="2021-12-20T09:59:24.675" v="359"/>
          <ac:spMkLst>
            <pc:docMk/>
            <pc:sldMk cId="2752860400" sldId="268"/>
            <ac:spMk id="23" creationId="{A193174E-E8F8-4D00-9C82-E84B43DE572A}"/>
          </ac:spMkLst>
        </pc:spChg>
        <pc:spChg chg="add mod">
          <ac:chgData name="Abdulmagid Bensaid" userId="dfd4d632-2729-4828-b8a6-7f2b9cf92b58" providerId="ADAL" clId="{810CEB49-7698-4902-9541-825CE797B0AF}" dt="2021-12-20T10:29:01.257" v="696" actId="1035"/>
          <ac:spMkLst>
            <pc:docMk/>
            <pc:sldMk cId="2752860400" sldId="268"/>
            <ac:spMk id="26" creationId="{F62EC2AB-1E26-4FFC-9A8E-A7027237F19B}"/>
          </ac:spMkLst>
        </pc:spChg>
        <pc:spChg chg="add mod">
          <ac:chgData name="Abdulmagid Bensaid" userId="dfd4d632-2729-4828-b8a6-7f2b9cf92b58" providerId="ADAL" clId="{810CEB49-7698-4902-9541-825CE797B0AF}" dt="2021-12-20T09:59:28.396" v="390" actId="1035"/>
          <ac:spMkLst>
            <pc:docMk/>
            <pc:sldMk cId="2752860400" sldId="268"/>
            <ac:spMk id="27" creationId="{9697ACE6-A490-4B9D-8FD1-69EF4B68B575}"/>
          </ac:spMkLst>
        </pc:spChg>
        <pc:spChg chg="add mod">
          <ac:chgData name="Abdulmagid Bensaid" userId="dfd4d632-2729-4828-b8a6-7f2b9cf92b58" providerId="ADAL" clId="{810CEB49-7698-4902-9541-825CE797B0AF}" dt="2021-12-20T09:59:55.136" v="416" actId="20577"/>
          <ac:spMkLst>
            <pc:docMk/>
            <pc:sldMk cId="2752860400" sldId="268"/>
            <ac:spMk id="28" creationId="{EDE637B4-D86C-4E8B-9269-CAAE7B976BBE}"/>
          </ac:spMkLst>
        </pc:spChg>
        <pc:spChg chg="mod">
          <ac:chgData name="Abdulmagid Bensaid" userId="dfd4d632-2729-4828-b8a6-7f2b9cf92b58" providerId="ADAL" clId="{810CEB49-7698-4902-9541-825CE797B0AF}" dt="2021-12-20T09:59:24.675" v="359"/>
          <ac:spMkLst>
            <pc:docMk/>
            <pc:sldMk cId="2752860400" sldId="268"/>
            <ac:spMk id="33" creationId="{80D23780-F48E-48A6-9F3A-8FFB056EA075}"/>
          </ac:spMkLst>
        </pc:spChg>
        <pc:spChg chg="mod">
          <ac:chgData name="Abdulmagid Bensaid" userId="dfd4d632-2729-4828-b8a6-7f2b9cf92b58" providerId="ADAL" clId="{810CEB49-7698-4902-9541-825CE797B0AF}" dt="2021-12-20T09:59:24.675" v="359"/>
          <ac:spMkLst>
            <pc:docMk/>
            <pc:sldMk cId="2752860400" sldId="268"/>
            <ac:spMk id="36" creationId="{5E92568C-CC57-4513-B121-E28CABD84F71}"/>
          </ac:spMkLst>
        </pc:spChg>
        <pc:spChg chg="add mod">
          <ac:chgData name="Abdulmagid Bensaid" userId="dfd4d632-2729-4828-b8a6-7f2b9cf92b58" providerId="ADAL" clId="{810CEB49-7698-4902-9541-825CE797B0AF}" dt="2021-12-20T10:28:31.558" v="667" actId="20577"/>
          <ac:spMkLst>
            <pc:docMk/>
            <pc:sldMk cId="2752860400" sldId="268"/>
            <ac:spMk id="37" creationId="{A81D2DEC-A886-4223-B5F4-1A57CA774859}"/>
          </ac:spMkLst>
        </pc:spChg>
        <pc:grpChg chg="add mod">
          <ac:chgData name="Abdulmagid Bensaid" userId="dfd4d632-2729-4828-b8a6-7f2b9cf92b58" providerId="ADAL" clId="{810CEB49-7698-4902-9541-825CE797B0AF}" dt="2021-12-20T09:59:28.396" v="390" actId="1035"/>
          <ac:grpSpMkLst>
            <pc:docMk/>
            <pc:sldMk cId="2752860400" sldId="268"/>
            <ac:grpSpMk id="11" creationId="{4D7661AE-258D-44D2-888A-CAC281750F62}"/>
          </ac:grpSpMkLst>
        </pc:grpChg>
        <pc:grpChg chg="add mod">
          <ac:chgData name="Abdulmagid Bensaid" userId="dfd4d632-2729-4828-b8a6-7f2b9cf92b58" providerId="ADAL" clId="{810CEB49-7698-4902-9541-825CE797B0AF}" dt="2021-12-20T09:59:28.396" v="390" actId="1035"/>
          <ac:grpSpMkLst>
            <pc:docMk/>
            <pc:sldMk cId="2752860400" sldId="268"/>
            <ac:grpSpMk id="20" creationId="{F04E455D-5241-40CB-BFA5-2E21715518BF}"/>
          </ac:grpSpMkLst>
        </pc:grpChg>
        <pc:grpChg chg="add mod">
          <ac:chgData name="Abdulmagid Bensaid" userId="dfd4d632-2729-4828-b8a6-7f2b9cf92b58" providerId="ADAL" clId="{810CEB49-7698-4902-9541-825CE797B0AF}" dt="2021-12-20T09:59:28.396" v="390" actId="1035"/>
          <ac:grpSpMkLst>
            <pc:docMk/>
            <pc:sldMk cId="2752860400" sldId="268"/>
            <ac:grpSpMk id="30" creationId="{8649B33E-E18E-41E0-A6EE-8C6B3E5A9D1D}"/>
          </ac:grpSpMkLst>
        </pc:grpChg>
        <pc:graphicFrameChg chg="del">
          <ac:chgData name="Abdulmagid Bensaid" userId="dfd4d632-2729-4828-b8a6-7f2b9cf92b58" providerId="ADAL" clId="{810CEB49-7698-4902-9541-825CE797B0AF}" dt="2021-12-20T09:59:16.572" v="356" actId="478"/>
          <ac:graphicFrameMkLst>
            <pc:docMk/>
            <pc:sldMk cId="2752860400" sldId="268"/>
            <ac:graphicFrameMk id="4" creationId="{E0E63E76-F9C1-44E2-ABC0-E029C1E7F41D}"/>
          </ac:graphicFrameMkLst>
        </pc:graphicFrameChg>
        <pc:picChg chg="add mod">
          <ac:chgData name="Abdulmagid Bensaid" userId="dfd4d632-2729-4828-b8a6-7f2b9cf92b58" providerId="ADAL" clId="{810CEB49-7698-4902-9541-825CE797B0AF}" dt="2021-12-20T09:59:28.396" v="390" actId="1035"/>
          <ac:picMkLst>
            <pc:docMk/>
            <pc:sldMk cId="2752860400" sldId="268"/>
            <ac:picMk id="10" creationId="{410ECE6F-EE9F-499D-8C64-E85ED386E4AA}"/>
          </ac:picMkLst>
        </pc:picChg>
        <pc:picChg chg="mod">
          <ac:chgData name="Abdulmagid Bensaid" userId="dfd4d632-2729-4828-b8a6-7f2b9cf92b58" providerId="ADAL" clId="{810CEB49-7698-4902-9541-825CE797B0AF}" dt="2021-12-20T09:59:24.675" v="359"/>
          <ac:picMkLst>
            <pc:docMk/>
            <pc:sldMk cId="2752860400" sldId="268"/>
            <ac:picMk id="12" creationId="{A8690D4F-E940-45A2-9FF3-620E7B2F8269}"/>
          </ac:picMkLst>
        </pc:picChg>
        <pc:picChg chg="mod">
          <ac:chgData name="Abdulmagid Bensaid" userId="dfd4d632-2729-4828-b8a6-7f2b9cf92b58" providerId="ADAL" clId="{810CEB49-7698-4902-9541-825CE797B0AF}" dt="2021-12-20T09:59:24.675" v="359"/>
          <ac:picMkLst>
            <pc:docMk/>
            <pc:sldMk cId="2752860400" sldId="268"/>
            <ac:picMk id="13" creationId="{9A1F1F66-2584-4AB5-AAA9-1E3FF38C3790}"/>
          </ac:picMkLst>
        </pc:picChg>
        <pc:picChg chg="mod">
          <ac:chgData name="Abdulmagid Bensaid" userId="dfd4d632-2729-4828-b8a6-7f2b9cf92b58" providerId="ADAL" clId="{810CEB49-7698-4902-9541-825CE797B0AF}" dt="2021-12-20T09:59:24.675" v="359"/>
          <ac:picMkLst>
            <pc:docMk/>
            <pc:sldMk cId="2752860400" sldId="268"/>
            <ac:picMk id="15" creationId="{EABC1007-C920-4127-9189-675385A33437}"/>
          </ac:picMkLst>
        </pc:picChg>
        <pc:picChg chg="mod">
          <ac:chgData name="Abdulmagid Bensaid" userId="dfd4d632-2729-4828-b8a6-7f2b9cf92b58" providerId="ADAL" clId="{810CEB49-7698-4902-9541-825CE797B0AF}" dt="2021-12-20T09:59:24.675" v="359"/>
          <ac:picMkLst>
            <pc:docMk/>
            <pc:sldMk cId="2752860400" sldId="268"/>
            <ac:picMk id="16" creationId="{ABFEC2F0-1B34-472D-9E7F-7D1160835B0F}"/>
          </ac:picMkLst>
        </pc:picChg>
        <pc:picChg chg="add mod">
          <ac:chgData name="Abdulmagid Bensaid" userId="dfd4d632-2729-4828-b8a6-7f2b9cf92b58" providerId="ADAL" clId="{810CEB49-7698-4902-9541-825CE797B0AF}" dt="2021-12-20T09:59:28.396" v="390" actId="1035"/>
          <ac:picMkLst>
            <pc:docMk/>
            <pc:sldMk cId="2752860400" sldId="268"/>
            <ac:picMk id="19" creationId="{F9E6D8E3-2A00-4C7F-8123-1AF82C4102E3}"/>
          </ac:picMkLst>
        </pc:picChg>
        <pc:picChg chg="mod">
          <ac:chgData name="Abdulmagid Bensaid" userId="dfd4d632-2729-4828-b8a6-7f2b9cf92b58" providerId="ADAL" clId="{810CEB49-7698-4902-9541-825CE797B0AF}" dt="2021-12-20T09:59:24.675" v="359"/>
          <ac:picMkLst>
            <pc:docMk/>
            <pc:sldMk cId="2752860400" sldId="268"/>
            <ac:picMk id="21" creationId="{4B939053-0F4D-4BE1-951F-9957F49E554A}"/>
          </ac:picMkLst>
        </pc:picChg>
        <pc:picChg chg="mod">
          <ac:chgData name="Abdulmagid Bensaid" userId="dfd4d632-2729-4828-b8a6-7f2b9cf92b58" providerId="ADAL" clId="{810CEB49-7698-4902-9541-825CE797B0AF}" dt="2021-12-20T09:59:24.675" v="359"/>
          <ac:picMkLst>
            <pc:docMk/>
            <pc:sldMk cId="2752860400" sldId="268"/>
            <ac:picMk id="22" creationId="{A23B2126-80C8-419C-84B4-A81F31FEC55D}"/>
          </ac:picMkLst>
        </pc:picChg>
        <pc:picChg chg="mod">
          <ac:chgData name="Abdulmagid Bensaid" userId="dfd4d632-2729-4828-b8a6-7f2b9cf92b58" providerId="ADAL" clId="{810CEB49-7698-4902-9541-825CE797B0AF}" dt="2021-12-20T09:59:24.675" v="359"/>
          <ac:picMkLst>
            <pc:docMk/>
            <pc:sldMk cId="2752860400" sldId="268"/>
            <ac:picMk id="24" creationId="{C313BE2E-3AFE-4047-992F-630610F1F4E7}"/>
          </ac:picMkLst>
        </pc:picChg>
        <pc:picChg chg="mod">
          <ac:chgData name="Abdulmagid Bensaid" userId="dfd4d632-2729-4828-b8a6-7f2b9cf92b58" providerId="ADAL" clId="{810CEB49-7698-4902-9541-825CE797B0AF}" dt="2021-12-20T09:59:24.675" v="359"/>
          <ac:picMkLst>
            <pc:docMk/>
            <pc:sldMk cId="2752860400" sldId="268"/>
            <ac:picMk id="25" creationId="{78EF95AE-A225-4B5A-9670-F3DC51133A17}"/>
          </ac:picMkLst>
        </pc:picChg>
        <pc:picChg chg="add mod">
          <ac:chgData name="Abdulmagid Bensaid" userId="dfd4d632-2729-4828-b8a6-7f2b9cf92b58" providerId="ADAL" clId="{810CEB49-7698-4902-9541-825CE797B0AF}" dt="2021-12-20T09:59:28.396" v="390" actId="1035"/>
          <ac:picMkLst>
            <pc:docMk/>
            <pc:sldMk cId="2752860400" sldId="268"/>
            <ac:picMk id="29" creationId="{5CBF3DDF-9F7A-4E95-A460-EED99ECA9B61}"/>
          </ac:picMkLst>
        </pc:picChg>
        <pc:picChg chg="mod">
          <ac:chgData name="Abdulmagid Bensaid" userId="dfd4d632-2729-4828-b8a6-7f2b9cf92b58" providerId="ADAL" clId="{810CEB49-7698-4902-9541-825CE797B0AF}" dt="2021-12-20T09:59:24.675" v="359"/>
          <ac:picMkLst>
            <pc:docMk/>
            <pc:sldMk cId="2752860400" sldId="268"/>
            <ac:picMk id="31" creationId="{6062F296-3D27-43B7-BFD1-036D29EB225D}"/>
          </ac:picMkLst>
        </pc:picChg>
        <pc:picChg chg="mod">
          <ac:chgData name="Abdulmagid Bensaid" userId="dfd4d632-2729-4828-b8a6-7f2b9cf92b58" providerId="ADAL" clId="{810CEB49-7698-4902-9541-825CE797B0AF}" dt="2021-12-20T09:59:24.675" v="359"/>
          <ac:picMkLst>
            <pc:docMk/>
            <pc:sldMk cId="2752860400" sldId="268"/>
            <ac:picMk id="32" creationId="{A41C4232-A57A-4A7B-9A29-0DFE26B4295F}"/>
          </ac:picMkLst>
        </pc:picChg>
        <pc:picChg chg="mod">
          <ac:chgData name="Abdulmagid Bensaid" userId="dfd4d632-2729-4828-b8a6-7f2b9cf92b58" providerId="ADAL" clId="{810CEB49-7698-4902-9541-825CE797B0AF}" dt="2021-12-20T09:59:24.675" v="359"/>
          <ac:picMkLst>
            <pc:docMk/>
            <pc:sldMk cId="2752860400" sldId="268"/>
            <ac:picMk id="34" creationId="{C6797FEE-C7F7-4276-AE88-76DB5A1DC48E}"/>
          </ac:picMkLst>
        </pc:picChg>
        <pc:picChg chg="mod">
          <ac:chgData name="Abdulmagid Bensaid" userId="dfd4d632-2729-4828-b8a6-7f2b9cf92b58" providerId="ADAL" clId="{810CEB49-7698-4902-9541-825CE797B0AF}" dt="2021-12-20T09:59:24.675" v="359"/>
          <ac:picMkLst>
            <pc:docMk/>
            <pc:sldMk cId="2752860400" sldId="268"/>
            <ac:picMk id="35" creationId="{3C2F7E59-641D-4413-BAF1-189303FCC462}"/>
          </ac:picMkLst>
        </pc:picChg>
      </pc:sldChg>
      <pc:sldChg chg="addSp delSp modSp add mod">
        <pc:chgData name="Abdulmagid Bensaid" userId="dfd4d632-2729-4828-b8a6-7f2b9cf92b58" providerId="ADAL" clId="{810CEB49-7698-4902-9541-825CE797B0AF}" dt="2021-12-20T10:27:03.071" v="658" actId="1076"/>
        <pc:sldMkLst>
          <pc:docMk/>
          <pc:sldMk cId="1644947152" sldId="269"/>
        </pc:sldMkLst>
        <pc:spChg chg="mod">
          <ac:chgData name="Abdulmagid Bensaid" userId="dfd4d632-2729-4828-b8a6-7f2b9cf92b58" providerId="ADAL" clId="{810CEB49-7698-4902-9541-825CE797B0AF}" dt="2021-12-20T10:17:27.125" v="546" actId="14100"/>
          <ac:spMkLst>
            <pc:docMk/>
            <pc:sldMk cId="1644947152" sldId="269"/>
            <ac:spMk id="2" creationId="{63FC5147-5FD9-41C0-B849-423F69A384B7}"/>
          </ac:spMkLst>
        </pc:spChg>
        <pc:picChg chg="add mod">
          <ac:chgData name="Abdulmagid Bensaid" userId="dfd4d632-2729-4828-b8a6-7f2b9cf92b58" providerId="ADAL" clId="{810CEB49-7698-4902-9541-825CE797B0AF}" dt="2021-12-20T10:26:14.220" v="646" actId="1076"/>
          <ac:picMkLst>
            <pc:docMk/>
            <pc:sldMk cId="1644947152" sldId="269"/>
            <ac:picMk id="4" creationId="{8CE3536C-988F-4D77-A1C3-6AF703503EFB}"/>
          </ac:picMkLst>
        </pc:picChg>
        <pc:picChg chg="del">
          <ac:chgData name="Abdulmagid Bensaid" userId="dfd4d632-2729-4828-b8a6-7f2b9cf92b58" providerId="ADAL" clId="{810CEB49-7698-4902-9541-825CE797B0AF}" dt="2021-12-20T10:19:19.612" v="553" actId="478"/>
          <ac:picMkLst>
            <pc:docMk/>
            <pc:sldMk cId="1644947152" sldId="269"/>
            <ac:picMk id="5" creationId="{AE5B5DF4-8D06-4040-B71B-B27D8529CAC8}"/>
          </ac:picMkLst>
        </pc:picChg>
        <pc:picChg chg="del">
          <ac:chgData name="Abdulmagid Bensaid" userId="dfd4d632-2729-4828-b8a6-7f2b9cf92b58" providerId="ADAL" clId="{810CEB49-7698-4902-9541-825CE797B0AF}" dt="2021-12-20T10:19:16.943" v="551" actId="478"/>
          <ac:picMkLst>
            <pc:docMk/>
            <pc:sldMk cId="1644947152" sldId="269"/>
            <ac:picMk id="7" creationId="{A0FB4C70-1E2B-4ADA-BCCE-0A4D7C241806}"/>
          </ac:picMkLst>
        </pc:picChg>
        <pc:picChg chg="add mod">
          <ac:chgData name="Abdulmagid Bensaid" userId="dfd4d632-2729-4828-b8a6-7f2b9cf92b58" providerId="ADAL" clId="{810CEB49-7698-4902-9541-825CE797B0AF}" dt="2021-12-20T10:26:16.999" v="647" actId="1076"/>
          <ac:picMkLst>
            <pc:docMk/>
            <pc:sldMk cId="1644947152" sldId="269"/>
            <ac:picMk id="8" creationId="{5C5EA3AF-8047-44BE-AB50-2DDBB6D48C48}"/>
          </ac:picMkLst>
        </pc:picChg>
        <pc:picChg chg="add mod">
          <ac:chgData name="Abdulmagid Bensaid" userId="dfd4d632-2729-4828-b8a6-7f2b9cf92b58" providerId="ADAL" clId="{810CEB49-7698-4902-9541-825CE797B0AF}" dt="2021-12-20T10:26:12.206" v="645" actId="1076"/>
          <ac:picMkLst>
            <pc:docMk/>
            <pc:sldMk cId="1644947152" sldId="269"/>
            <ac:picMk id="10" creationId="{7681DEE8-5DEC-48AF-B473-F166F4821021}"/>
          </ac:picMkLst>
        </pc:picChg>
        <pc:picChg chg="del">
          <ac:chgData name="Abdulmagid Bensaid" userId="dfd4d632-2729-4828-b8a6-7f2b9cf92b58" providerId="ADAL" clId="{810CEB49-7698-4902-9541-825CE797B0AF}" dt="2021-12-20T10:17:30.325" v="547" actId="478"/>
          <ac:picMkLst>
            <pc:docMk/>
            <pc:sldMk cId="1644947152" sldId="269"/>
            <ac:picMk id="11" creationId="{EAAD3C10-FA97-4F90-9351-9DA9B531742E}"/>
          </ac:picMkLst>
        </pc:picChg>
        <pc:picChg chg="add mod">
          <ac:chgData name="Abdulmagid Bensaid" userId="dfd4d632-2729-4828-b8a6-7f2b9cf92b58" providerId="ADAL" clId="{810CEB49-7698-4902-9541-825CE797B0AF}" dt="2021-12-20T10:26:06.553" v="643" actId="1076"/>
          <ac:picMkLst>
            <pc:docMk/>
            <pc:sldMk cId="1644947152" sldId="269"/>
            <ac:picMk id="12" creationId="{497CFC75-C356-4397-83BD-5F1457A2A5A4}"/>
          </ac:picMkLst>
        </pc:picChg>
        <pc:picChg chg="del">
          <ac:chgData name="Abdulmagid Bensaid" userId="dfd4d632-2729-4828-b8a6-7f2b9cf92b58" providerId="ADAL" clId="{810CEB49-7698-4902-9541-825CE797B0AF}" dt="2021-12-20T10:18:46.777" v="550" actId="478"/>
          <ac:picMkLst>
            <pc:docMk/>
            <pc:sldMk cId="1644947152" sldId="269"/>
            <ac:picMk id="13" creationId="{503BA572-0C4C-41BB-8769-41E390778CC3}"/>
          </ac:picMkLst>
        </pc:picChg>
        <pc:picChg chg="del">
          <ac:chgData name="Abdulmagid Bensaid" userId="dfd4d632-2729-4828-b8a6-7f2b9cf92b58" providerId="ADAL" clId="{810CEB49-7698-4902-9541-825CE797B0AF}" dt="2021-12-20T10:19:20.767" v="554" actId="478"/>
          <ac:picMkLst>
            <pc:docMk/>
            <pc:sldMk cId="1644947152" sldId="269"/>
            <ac:picMk id="15" creationId="{84BBF981-312A-4C1C-A2CC-FEB044E70B59}"/>
          </ac:picMkLst>
        </pc:picChg>
        <pc:picChg chg="add mod">
          <ac:chgData name="Abdulmagid Bensaid" userId="dfd4d632-2729-4828-b8a6-7f2b9cf92b58" providerId="ADAL" clId="{810CEB49-7698-4902-9541-825CE797B0AF}" dt="2021-12-20T10:26:37.389" v="652" actId="14100"/>
          <ac:picMkLst>
            <pc:docMk/>
            <pc:sldMk cId="1644947152" sldId="269"/>
            <ac:picMk id="16" creationId="{B0EC2D73-C7D9-4652-A57D-45124A6FEFE3}"/>
          </ac:picMkLst>
        </pc:picChg>
        <pc:picChg chg="del">
          <ac:chgData name="Abdulmagid Bensaid" userId="dfd4d632-2729-4828-b8a6-7f2b9cf92b58" providerId="ADAL" clId="{810CEB49-7698-4902-9541-825CE797B0AF}" dt="2021-12-20T10:19:18.061" v="552" actId="478"/>
          <ac:picMkLst>
            <pc:docMk/>
            <pc:sldMk cId="1644947152" sldId="269"/>
            <ac:picMk id="17" creationId="{F79E2BF2-AA9D-43E9-B811-2826ED0A8E60}"/>
          </ac:picMkLst>
        </pc:picChg>
        <pc:picChg chg="add mod">
          <ac:chgData name="Abdulmagid Bensaid" userId="dfd4d632-2729-4828-b8a6-7f2b9cf92b58" providerId="ADAL" clId="{810CEB49-7698-4902-9541-825CE797B0AF}" dt="2021-12-20T10:27:03.071" v="658" actId="1076"/>
          <ac:picMkLst>
            <pc:docMk/>
            <pc:sldMk cId="1644947152" sldId="269"/>
            <ac:picMk id="19" creationId="{385D3757-784C-465D-A082-3C89B43E6A8D}"/>
          </ac:picMkLst>
        </pc:picChg>
        <pc:picChg chg="add mod">
          <ac:chgData name="Abdulmagid Bensaid" userId="dfd4d632-2729-4828-b8a6-7f2b9cf92b58" providerId="ADAL" clId="{810CEB49-7698-4902-9541-825CE797B0AF}" dt="2021-12-20T10:18:44.402" v="549" actId="1076"/>
          <ac:picMkLst>
            <pc:docMk/>
            <pc:sldMk cId="1644947152" sldId="269"/>
            <ac:picMk id="1026" creationId="{1E81DF3B-0753-4EEB-BD04-CB4FE8CACAC5}"/>
          </ac:picMkLst>
        </pc:picChg>
      </pc:sldChg>
    </pc:docChg>
  </pc:docChgLst>
  <pc:docChgLst>
    <pc:chgData name="Abdulmagid Bensaid" userId="dfd4d632-2729-4828-b8a6-7f2b9cf92b58" providerId="ADAL" clId="{4B10F874-100C-42D9-9FCE-601BF08B24BE}"/>
    <pc:docChg chg="undo custSel modSld">
      <pc:chgData name="Abdulmagid Bensaid" userId="dfd4d632-2729-4828-b8a6-7f2b9cf92b58" providerId="ADAL" clId="{4B10F874-100C-42D9-9FCE-601BF08B24BE}" dt="2021-12-30T15:27:37.367" v="3078" actId="14100"/>
      <pc:docMkLst>
        <pc:docMk/>
      </pc:docMkLst>
      <pc:sldChg chg="addSp delSp modSp mod">
        <pc:chgData name="Abdulmagid Bensaid" userId="dfd4d632-2729-4828-b8a6-7f2b9cf92b58" providerId="ADAL" clId="{4B10F874-100C-42D9-9FCE-601BF08B24BE}" dt="2021-12-30T14:53:51.961" v="128" actId="1076"/>
        <pc:sldMkLst>
          <pc:docMk/>
          <pc:sldMk cId="2826083" sldId="266"/>
        </pc:sldMkLst>
        <pc:picChg chg="mod">
          <ac:chgData name="Abdulmagid Bensaid" userId="dfd4d632-2729-4828-b8a6-7f2b9cf92b58" providerId="ADAL" clId="{4B10F874-100C-42D9-9FCE-601BF08B24BE}" dt="2021-12-30T14:52:41.723" v="106" actId="1076"/>
          <ac:picMkLst>
            <pc:docMk/>
            <pc:sldMk cId="2826083" sldId="266"/>
            <ac:picMk id="4" creationId="{6C6194FC-0DCE-45D9-9EAB-8A7FAE6ADAB3}"/>
          </ac:picMkLst>
        </pc:picChg>
        <pc:picChg chg="mod">
          <ac:chgData name="Abdulmagid Bensaid" userId="dfd4d632-2729-4828-b8a6-7f2b9cf92b58" providerId="ADAL" clId="{4B10F874-100C-42D9-9FCE-601BF08B24BE}" dt="2021-12-30T14:53:42.135" v="125" actId="14100"/>
          <ac:picMkLst>
            <pc:docMk/>
            <pc:sldMk cId="2826083" sldId="266"/>
            <ac:picMk id="5" creationId="{5646E1D6-D467-4C9E-85C2-EC31762A1D9D}"/>
          </ac:picMkLst>
        </pc:picChg>
        <pc:picChg chg="mod">
          <ac:chgData name="Abdulmagid Bensaid" userId="dfd4d632-2729-4828-b8a6-7f2b9cf92b58" providerId="ADAL" clId="{4B10F874-100C-42D9-9FCE-601BF08B24BE}" dt="2021-12-30T14:53:37.245" v="123" actId="14100"/>
          <ac:picMkLst>
            <pc:docMk/>
            <pc:sldMk cId="2826083" sldId="266"/>
            <ac:picMk id="6" creationId="{7DEE4DAB-D24E-4124-A441-D75837C89569}"/>
          </ac:picMkLst>
        </pc:picChg>
        <pc:picChg chg="mod">
          <ac:chgData name="Abdulmagid Bensaid" userId="dfd4d632-2729-4828-b8a6-7f2b9cf92b58" providerId="ADAL" clId="{4B10F874-100C-42D9-9FCE-601BF08B24BE}" dt="2021-12-30T14:52:33.782" v="104" actId="1076"/>
          <ac:picMkLst>
            <pc:docMk/>
            <pc:sldMk cId="2826083" sldId="266"/>
            <ac:picMk id="7" creationId="{1F0C76D6-BE14-4B07-9C23-9C38EDC40627}"/>
          </ac:picMkLst>
        </pc:picChg>
        <pc:picChg chg="mod">
          <ac:chgData name="Abdulmagid Bensaid" userId="dfd4d632-2729-4828-b8a6-7f2b9cf92b58" providerId="ADAL" clId="{4B10F874-100C-42D9-9FCE-601BF08B24BE}" dt="2021-12-30T14:53:02.770" v="113" actId="14100"/>
          <ac:picMkLst>
            <pc:docMk/>
            <pc:sldMk cId="2826083" sldId="266"/>
            <ac:picMk id="8" creationId="{7326B4D0-59E7-47CB-BC1D-9328475002EC}"/>
          </ac:picMkLst>
        </pc:picChg>
        <pc:picChg chg="add del mod">
          <ac:chgData name="Abdulmagid Bensaid" userId="dfd4d632-2729-4828-b8a6-7f2b9cf92b58" providerId="ADAL" clId="{4B10F874-100C-42D9-9FCE-601BF08B24BE}" dt="2021-12-30T14:47:51.226" v="83" actId="478"/>
          <ac:picMkLst>
            <pc:docMk/>
            <pc:sldMk cId="2826083" sldId="266"/>
            <ac:picMk id="9" creationId="{D4EF1B2E-8DD2-4F2D-AD60-41D156E2B35D}"/>
          </ac:picMkLst>
        </pc:picChg>
        <pc:picChg chg="mod">
          <ac:chgData name="Abdulmagid Bensaid" userId="dfd4d632-2729-4828-b8a6-7f2b9cf92b58" providerId="ADAL" clId="{4B10F874-100C-42D9-9FCE-601BF08B24BE}" dt="2021-12-30T14:53:31.570" v="121" actId="14100"/>
          <ac:picMkLst>
            <pc:docMk/>
            <pc:sldMk cId="2826083" sldId="266"/>
            <ac:picMk id="10" creationId="{F8E0D0D6-EB6B-48B4-BF68-8F5FBADF9139}"/>
          </ac:picMkLst>
        </pc:picChg>
        <pc:picChg chg="mod ord">
          <ac:chgData name="Abdulmagid Bensaid" userId="dfd4d632-2729-4828-b8a6-7f2b9cf92b58" providerId="ADAL" clId="{4B10F874-100C-42D9-9FCE-601BF08B24BE}" dt="2021-12-30T14:53:24.945" v="118" actId="1076"/>
          <ac:picMkLst>
            <pc:docMk/>
            <pc:sldMk cId="2826083" sldId="266"/>
            <ac:picMk id="12" creationId="{E53FCDE0-B7F5-49CE-84E3-BF8FC7B500C5}"/>
          </ac:picMkLst>
        </pc:picChg>
        <pc:picChg chg="add mod">
          <ac:chgData name="Abdulmagid Bensaid" userId="dfd4d632-2729-4828-b8a6-7f2b9cf92b58" providerId="ADAL" clId="{4B10F874-100C-42D9-9FCE-601BF08B24BE}" dt="2021-12-30T14:52:43.257" v="107" actId="1076"/>
          <ac:picMkLst>
            <pc:docMk/>
            <pc:sldMk cId="2826083" sldId="266"/>
            <ac:picMk id="13" creationId="{06A5CB43-F6A2-4A34-96F9-8C1EC6B554A0}"/>
          </ac:picMkLst>
        </pc:picChg>
        <pc:picChg chg="mod">
          <ac:chgData name="Abdulmagid Bensaid" userId="dfd4d632-2729-4828-b8a6-7f2b9cf92b58" providerId="ADAL" clId="{4B10F874-100C-42D9-9FCE-601BF08B24BE}" dt="2021-12-30T14:52:31.202" v="103" actId="14100"/>
          <ac:picMkLst>
            <pc:docMk/>
            <pc:sldMk cId="2826083" sldId="266"/>
            <ac:picMk id="14" creationId="{B8F75CC0-515B-4F16-99F6-0C83E636976D}"/>
          </ac:picMkLst>
        </pc:picChg>
        <pc:picChg chg="mod">
          <ac:chgData name="Abdulmagid Bensaid" userId="dfd4d632-2729-4828-b8a6-7f2b9cf92b58" providerId="ADAL" clId="{4B10F874-100C-42D9-9FCE-601BF08B24BE}" dt="2021-12-30T14:53:06.510" v="114" actId="14100"/>
          <ac:picMkLst>
            <pc:docMk/>
            <pc:sldMk cId="2826083" sldId="266"/>
            <ac:picMk id="18" creationId="{3F93D45A-5539-4BA9-9701-B159F8EEF006}"/>
          </ac:picMkLst>
        </pc:picChg>
        <pc:picChg chg="add mod">
          <ac:chgData name="Abdulmagid Bensaid" userId="dfd4d632-2729-4828-b8a6-7f2b9cf92b58" providerId="ADAL" clId="{4B10F874-100C-42D9-9FCE-601BF08B24BE}" dt="2021-12-30T14:53:26.788" v="119" actId="1076"/>
          <ac:picMkLst>
            <pc:docMk/>
            <pc:sldMk cId="2826083" sldId="266"/>
            <ac:picMk id="19" creationId="{7228FF98-C9C7-4C1D-A973-9674539C865E}"/>
          </ac:picMkLst>
        </pc:picChg>
        <pc:picChg chg="mod">
          <ac:chgData name="Abdulmagid Bensaid" userId="dfd4d632-2729-4828-b8a6-7f2b9cf92b58" providerId="ADAL" clId="{4B10F874-100C-42D9-9FCE-601BF08B24BE}" dt="2021-12-30T14:53:51.961" v="128" actId="1076"/>
          <ac:picMkLst>
            <pc:docMk/>
            <pc:sldMk cId="2826083" sldId="266"/>
            <ac:picMk id="20" creationId="{D8D3F3AA-3F33-43D2-94BC-0C500B576B3C}"/>
          </ac:picMkLst>
        </pc:picChg>
        <pc:picChg chg="add mod">
          <ac:chgData name="Abdulmagid Bensaid" userId="dfd4d632-2729-4828-b8a6-7f2b9cf92b58" providerId="ADAL" clId="{4B10F874-100C-42D9-9FCE-601BF08B24BE}" dt="2021-12-30T14:52:52.097" v="110" actId="1076"/>
          <ac:picMkLst>
            <pc:docMk/>
            <pc:sldMk cId="2826083" sldId="266"/>
            <ac:picMk id="21" creationId="{DC8560D0-EA67-4C3B-BA52-70E620A92D17}"/>
          </ac:picMkLst>
        </pc:picChg>
        <pc:picChg chg="add mod">
          <ac:chgData name="Abdulmagid Bensaid" userId="dfd4d632-2729-4828-b8a6-7f2b9cf92b58" providerId="ADAL" clId="{4B10F874-100C-42D9-9FCE-601BF08B24BE}" dt="2021-12-30T14:53:44.542" v="126" actId="1076"/>
          <ac:picMkLst>
            <pc:docMk/>
            <pc:sldMk cId="2826083" sldId="266"/>
            <ac:picMk id="24" creationId="{5A87DB37-A112-4EC6-B882-418E4E140D69}"/>
          </ac:picMkLst>
        </pc:picChg>
        <pc:picChg chg="mod">
          <ac:chgData name="Abdulmagid Bensaid" userId="dfd4d632-2729-4828-b8a6-7f2b9cf92b58" providerId="ADAL" clId="{4B10F874-100C-42D9-9FCE-601BF08B24BE}" dt="2021-12-30T14:53:49.902" v="127" actId="1076"/>
          <ac:picMkLst>
            <pc:docMk/>
            <pc:sldMk cId="2826083" sldId="266"/>
            <ac:picMk id="30" creationId="{AEFCDCEE-61E8-4250-8911-EDAAA951CF1B}"/>
          </ac:picMkLst>
        </pc:picChg>
      </pc:sldChg>
      <pc:sldChg chg="addSp delSp modSp mod">
        <pc:chgData name="Abdulmagid Bensaid" userId="dfd4d632-2729-4828-b8a6-7f2b9cf92b58" providerId="ADAL" clId="{4B10F874-100C-42D9-9FCE-601BF08B24BE}" dt="2021-12-30T15:27:37.367" v="3078" actId="14100"/>
        <pc:sldMkLst>
          <pc:docMk/>
          <pc:sldMk cId="2752860400" sldId="268"/>
        </pc:sldMkLst>
        <pc:spChg chg="mod">
          <ac:chgData name="Abdulmagid Bensaid" userId="dfd4d632-2729-4828-b8a6-7f2b9cf92b58" providerId="ADAL" clId="{4B10F874-100C-42D9-9FCE-601BF08B24BE}" dt="2021-12-30T15:27:37.367" v="3078" actId="14100"/>
          <ac:spMkLst>
            <pc:docMk/>
            <pc:sldMk cId="2752860400" sldId="268"/>
            <ac:spMk id="2" creationId="{7B34C8FE-8635-4EDA-BCD9-379566E6EB79}"/>
          </ac:spMkLst>
        </pc:spChg>
        <pc:spChg chg="add del mod ord">
          <ac:chgData name="Abdulmagid Bensaid" userId="dfd4d632-2729-4828-b8a6-7f2b9cf92b58" providerId="ADAL" clId="{4B10F874-100C-42D9-9FCE-601BF08B24BE}" dt="2021-12-30T15:17:45.888" v="1216" actId="21"/>
          <ac:spMkLst>
            <pc:docMk/>
            <pc:sldMk cId="2752860400" sldId="268"/>
            <ac:spMk id="3" creationId="{BE3CFAC1-EEE2-4CC8-AD08-889622DBDAEA}"/>
          </ac:spMkLst>
        </pc:spChg>
        <pc:spChg chg="add mod">
          <ac:chgData name="Abdulmagid Bensaid" userId="dfd4d632-2729-4828-b8a6-7f2b9cf92b58" providerId="ADAL" clId="{4B10F874-100C-42D9-9FCE-601BF08B24BE}" dt="2021-12-30T15:25:12.602" v="2941" actId="1038"/>
          <ac:spMkLst>
            <pc:docMk/>
            <pc:sldMk cId="2752860400" sldId="268"/>
            <ac:spMk id="4" creationId="{C1E587E6-ED46-427B-95EC-FBD783EA179D}"/>
          </ac:spMkLst>
        </pc:spChg>
        <pc:spChg chg="mod">
          <ac:chgData name="Abdulmagid Bensaid" userId="dfd4d632-2729-4828-b8a6-7f2b9cf92b58" providerId="ADAL" clId="{4B10F874-100C-42D9-9FCE-601BF08B24BE}" dt="2021-12-30T15:15:18.587" v="800" actId="1038"/>
          <ac:spMkLst>
            <pc:docMk/>
            <pc:sldMk cId="2752860400" sldId="268"/>
            <ac:spMk id="17" creationId="{53272B76-F93D-4D53-90F4-63869C90EA73}"/>
          </ac:spMkLst>
        </pc:spChg>
        <pc:spChg chg="mod">
          <ac:chgData name="Abdulmagid Bensaid" userId="dfd4d632-2729-4828-b8a6-7f2b9cf92b58" providerId="ADAL" clId="{4B10F874-100C-42D9-9FCE-601BF08B24BE}" dt="2021-12-30T15:25:12.602" v="2941" actId="1038"/>
          <ac:spMkLst>
            <pc:docMk/>
            <pc:sldMk cId="2752860400" sldId="268"/>
            <ac:spMk id="18" creationId="{1D7BEEC7-1CA4-4BDF-9F08-E9E689BE8C7B}"/>
          </ac:spMkLst>
        </pc:spChg>
        <pc:spChg chg="mod">
          <ac:chgData name="Abdulmagid Bensaid" userId="dfd4d632-2729-4828-b8a6-7f2b9cf92b58" providerId="ADAL" clId="{4B10F874-100C-42D9-9FCE-601BF08B24BE}" dt="2021-12-30T15:26:18.202" v="3022" actId="1036"/>
          <ac:spMkLst>
            <pc:docMk/>
            <pc:sldMk cId="2752860400" sldId="268"/>
            <ac:spMk id="26" creationId="{F62EC2AB-1E26-4FFC-9A8E-A7027237F19B}"/>
          </ac:spMkLst>
        </pc:spChg>
        <pc:spChg chg="mod">
          <ac:chgData name="Abdulmagid Bensaid" userId="dfd4d632-2729-4828-b8a6-7f2b9cf92b58" providerId="ADAL" clId="{4B10F874-100C-42D9-9FCE-601BF08B24BE}" dt="2021-12-30T15:26:18.202" v="3022" actId="1036"/>
          <ac:spMkLst>
            <pc:docMk/>
            <pc:sldMk cId="2752860400" sldId="268"/>
            <ac:spMk id="27" creationId="{9697ACE6-A490-4B9D-8FD1-69EF4B68B575}"/>
          </ac:spMkLst>
        </pc:spChg>
        <pc:spChg chg="mod">
          <ac:chgData name="Abdulmagid Bensaid" userId="dfd4d632-2729-4828-b8a6-7f2b9cf92b58" providerId="ADAL" clId="{4B10F874-100C-42D9-9FCE-601BF08B24BE}" dt="2021-12-30T15:26:18.202" v="3022" actId="1036"/>
          <ac:spMkLst>
            <pc:docMk/>
            <pc:sldMk cId="2752860400" sldId="268"/>
            <ac:spMk id="28" creationId="{EDE637B4-D86C-4E8B-9269-CAAE7B976BBE}"/>
          </ac:spMkLst>
        </pc:spChg>
        <pc:spChg chg="mod">
          <ac:chgData name="Abdulmagid Bensaid" userId="dfd4d632-2729-4828-b8a6-7f2b9cf92b58" providerId="ADAL" clId="{4B10F874-100C-42D9-9FCE-601BF08B24BE}" dt="2021-12-30T15:26:23.577" v="3035" actId="1036"/>
          <ac:spMkLst>
            <pc:docMk/>
            <pc:sldMk cId="2752860400" sldId="268"/>
            <ac:spMk id="37" creationId="{A81D2DEC-A886-4223-B5F4-1A57CA774859}"/>
          </ac:spMkLst>
        </pc:spChg>
        <pc:spChg chg="mod">
          <ac:chgData name="Abdulmagid Bensaid" userId="dfd4d632-2729-4828-b8a6-7f2b9cf92b58" providerId="ADAL" clId="{4B10F874-100C-42D9-9FCE-601BF08B24BE}" dt="2021-12-30T15:14:59.459" v="658"/>
          <ac:spMkLst>
            <pc:docMk/>
            <pc:sldMk cId="2752860400" sldId="268"/>
            <ac:spMk id="41" creationId="{07F98270-E58B-42D1-9A3F-B8D4863F5110}"/>
          </ac:spMkLst>
        </pc:spChg>
        <pc:spChg chg="del mod">
          <ac:chgData name="Abdulmagid Bensaid" userId="dfd4d632-2729-4828-b8a6-7f2b9cf92b58" providerId="ADAL" clId="{4B10F874-100C-42D9-9FCE-601BF08B24BE}" dt="2021-12-30T15:18:25.332" v="1439" actId="478"/>
          <ac:spMkLst>
            <pc:docMk/>
            <pc:sldMk cId="2752860400" sldId="268"/>
            <ac:spMk id="44" creationId="{B47F17C3-7371-4439-A26F-2E4D8F541F6B}"/>
          </ac:spMkLst>
        </pc:spChg>
        <pc:spChg chg="add mod ord">
          <ac:chgData name="Abdulmagid Bensaid" userId="dfd4d632-2729-4828-b8a6-7f2b9cf92b58" providerId="ADAL" clId="{4B10F874-100C-42D9-9FCE-601BF08B24BE}" dt="2021-12-30T15:26:53.091" v="3065" actId="1035"/>
          <ac:spMkLst>
            <pc:docMk/>
            <pc:sldMk cId="2752860400" sldId="268"/>
            <ac:spMk id="45" creationId="{E7F0C1C8-83B5-469D-8E51-53D48A4A91B5}"/>
          </ac:spMkLst>
        </pc:spChg>
        <pc:spChg chg="add mod">
          <ac:chgData name="Abdulmagid Bensaid" userId="dfd4d632-2729-4828-b8a6-7f2b9cf92b58" providerId="ADAL" clId="{4B10F874-100C-42D9-9FCE-601BF08B24BE}" dt="2021-12-30T15:26:53.091" v="3065" actId="1035"/>
          <ac:spMkLst>
            <pc:docMk/>
            <pc:sldMk cId="2752860400" sldId="268"/>
            <ac:spMk id="46" creationId="{41258E36-30D5-45F3-B140-5C594CE46E68}"/>
          </ac:spMkLst>
        </pc:spChg>
        <pc:spChg chg="add mod">
          <ac:chgData name="Abdulmagid Bensaid" userId="dfd4d632-2729-4828-b8a6-7f2b9cf92b58" providerId="ADAL" clId="{4B10F874-100C-42D9-9FCE-601BF08B24BE}" dt="2021-12-30T15:26:53.091" v="3065" actId="1035"/>
          <ac:spMkLst>
            <pc:docMk/>
            <pc:sldMk cId="2752860400" sldId="268"/>
            <ac:spMk id="47" creationId="{E3E61420-0E6C-4FA5-B0F2-884DAC59C98A}"/>
          </ac:spMkLst>
        </pc:spChg>
        <pc:grpChg chg="mod">
          <ac:chgData name="Abdulmagid Bensaid" userId="dfd4d632-2729-4828-b8a6-7f2b9cf92b58" providerId="ADAL" clId="{4B10F874-100C-42D9-9FCE-601BF08B24BE}" dt="2021-12-30T15:25:12.602" v="2941" actId="1038"/>
          <ac:grpSpMkLst>
            <pc:docMk/>
            <pc:sldMk cId="2752860400" sldId="268"/>
            <ac:grpSpMk id="11" creationId="{4D7661AE-258D-44D2-888A-CAC281750F62}"/>
          </ac:grpSpMkLst>
        </pc:grpChg>
        <pc:grpChg chg="mod">
          <ac:chgData name="Abdulmagid Bensaid" userId="dfd4d632-2729-4828-b8a6-7f2b9cf92b58" providerId="ADAL" clId="{4B10F874-100C-42D9-9FCE-601BF08B24BE}" dt="2021-12-30T15:26:18.202" v="3022" actId="1036"/>
          <ac:grpSpMkLst>
            <pc:docMk/>
            <pc:sldMk cId="2752860400" sldId="268"/>
            <ac:grpSpMk id="20" creationId="{F04E455D-5241-40CB-BFA5-2E21715518BF}"/>
          </ac:grpSpMkLst>
        </pc:grpChg>
        <pc:grpChg chg="mod">
          <ac:chgData name="Abdulmagid Bensaid" userId="dfd4d632-2729-4828-b8a6-7f2b9cf92b58" providerId="ADAL" clId="{4B10F874-100C-42D9-9FCE-601BF08B24BE}" dt="2021-12-30T15:26:23.577" v="3035" actId="1036"/>
          <ac:grpSpMkLst>
            <pc:docMk/>
            <pc:sldMk cId="2752860400" sldId="268"/>
            <ac:grpSpMk id="30" creationId="{8649B33E-E18E-41E0-A6EE-8C6B3E5A9D1D}"/>
          </ac:grpSpMkLst>
        </pc:grpChg>
        <pc:grpChg chg="add mod">
          <ac:chgData name="Abdulmagid Bensaid" userId="dfd4d632-2729-4828-b8a6-7f2b9cf92b58" providerId="ADAL" clId="{4B10F874-100C-42D9-9FCE-601BF08B24BE}" dt="2021-12-30T15:26:53.091" v="3065" actId="1035"/>
          <ac:grpSpMkLst>
            <pc:docMk/>
            <pc:sldMk cId="2752860400" sldId="268"/>
            <ac:grpSpMk id="38" creationId="{B463CE4B-85EF-43A8-BDB8-CCADC4D037EB}"/>
          </ac:grpSpMkLst>
        </pc:grpChg>
        <pc:picChg chg="mod">
          <ac:chgData name="Abdulmagid Bensaid" userId="dfd4d632-2729-4828-b8a6-7f2b9cf92b58" providerId="ADAL" clId="{4B10F874-100C-42D9-9FCE-601BF08B24BE}" dt="2021-12-30T15:26:53.091" v="3065" actId="1035"/>
          <ac:picMkLst>
            <pc:docMk/>
            <pc:sldMk cId="2752860400" sldId="268"/>
            <ac:picMk id="10" creationId="{410ECE6F-EE9F-499D-8C64-E85ED386E4AA}"/>
          </ac:picMkLst>
        </pc:picChg>
        <pc:picChg chg="mod">
          <ac:chgData name="Abdulmagid Bensaid" userId="dfd4d632-2729-4828-b8a6-7f2b9cf92b58" providerId="ADAL" clId="{4B10F874-100C-42D9-9FCE-601BF08B24BE}" dt="2021-12-30T15:25:16.189" v="2964" actId="1038"/>
          <ac:picMkLst>
            <pc:docMk/>
            <pc:sldMk cId="2752860400" sldId="268"/>
            <ac:picMk id="19" creationId="{F9E6D8E3-2A00-4C7F-8123-1AF82C4102E3}"/>
          </ac:picMkLst>
        </pc:picChg>
        <pc:picChg chg="mod">
          <ac:chgData name="Abdulmagid Bensaid" userId="dfd4d632-2729-4828-b8a6-7f2b9cf92b58" providerId="ADAL" clId="{4B10F874-100C-42D9-9FCE-601BF08B24BE}" dt="2021-12-30T15:26:18.202" v="3022" actId="1036"/>
          <ac:picMkLst>
            <pc:docMk/>
            <pc:sldMk cId="2752860400" sldId="268"/>
            <ac:picMk id="29" creationId="{5CBF3DDF-9F7A-4E95-A460-EED99ECA9B61}"/>
          </ac:picMkLst>
        </pc:picChg>
        <pc:picChg chg="mod">
          <ac:chgData name="Abdulmagid Bensaid" userId="dfd4d632-2729-4828-b8a6-7f2b9cf92b58" providerId="ADAL" clId="{4B10F874-100C-42D9-9FCE-601BF08B24BE}" dt="2021-12-30T15:14:59.459" v="658"/>
          <ac:picMkLst>
            <pc:docMk/>
            <pc:sldMk cId="2752860400" sldId="268"/>
            <ac:picMk id="39" creationId="{89D78D68-2388-48C7-BB65-395EC239ACC6}"/>
          </ac:picMkLst>
        </pc:picChg>
        <pc:picChg chg="del mod">
          <ac:chgData name="Abdulmagid Bensaid" userId="dfd4d632-2729-4828-b8a6-7f2b9cf92b58" providerId="ADAL" clId="{4B10F874-100C-42D9-9FCE-601BF08B24BE}" dt="2021-12-30T15:17:38.841" v="1214" actId="478"/>
          <ac:picMkLst>
            <pc:docMk/>
            <pc:sldMk cId="2752860400" sldId="268"/>
            <ac:picMk id="40" creationId="{A39A7B68-A352-41F1-B5FA-A85EFA397870}"/>
          </ac:picMkLst>
        </pc:picChg>
        <pc:picChg chg="mod">
          <ac:chgData name="Abdulmagid Bensaid" userId="dfd4d632-2729-4828-b8a6-7f2b9cf92b58" providerId="ADAL" clId="{4B10F874-100C-42D9-9FCE-601BF08B24BE}" dt="2021-12-30T15:14:59.459" v="658"/>
          <ac:picMkLst>
            <pc:docMk/>
            <pc:sldMk cId="2752860400" sldId="268"/>
            <ac:picMk id="42" creationId="{63EB9BD8-F0CB-467D-B50D-E759735FE891}"/>
          </ac:picMkLst>
        </pc:picChg>
        <pc:picChg chg="mod">
          <ac:chgData name="Abdulmagid Bensaid" userId="dfd4d632-2729-4828-b8a6-7f2b9cf92b58" providerId="ADAL" clId="{4B10F874-100C-42D9-9FCE-601BF08B24BE}" dt="2021-12-30T15:14:59.459" v="658"/>
          <ac:picMkLst>
            <pc:docMk/>
            <pc:sldMk cId="2752860400" sldId="268"/>
            <ac:picMk id="43" creationId="{FEAA3D2B-902F-4588-8131-DDB466EEAC2B}"/>
          </ac:picMkLst>
        </pc:picChg>
        <pc:picChg chg="add mod">
          <ac:chgData name="Abdulmagid Bensaid" userId="dfd4d632-2729-4828-b8a6-7f2b9cf92b58" providerId="ADAL" clId="{4B10F874-100C-42D9-9FCE-601BF08B24BE}" dt="2021-12-30T15:26:29.100" v="3052" actId="1035"/>
          <ac:picMkLst>
            <pc:docMk/>
            <pc:sldMk cId="2752860400" sldId="268"/>
            <ac:picMk id="48" creationId="{7F15D7E1-7453-468B-9138-385E9BC0DFED}"/>
          </ac:picMkLst>
        </pc:picChg>
      </pc:sldChg>
    </pc:docChg>
  </pc:docChgLst>
  <pc:docChgLst>
    <pc:chgData name="Abdulmagid Bensaid" userId="dfd4d632-2729-4828-b8a6-7f2b9cf92b58" providerId="ADAL" clId="{97261E85-EE19-47E5-AEF0-73C9345047CB}"/>
    <pc:docChg chg="undo custSel addSld modSld">
      <pc:chgData name="Abdulmagid Bensaid" userId="dfd4d632-2729-4828-b8a6-7f2b9cf92b58" providerId="ADAL" clId="{97261E85-EE19-47E5-AEF0-73C9345047CB}" dt="2021-09-28T13:22:06.427" v="7052" actId="20577"/>
      <pc:docMkLst>
        <pc:docMk/>
      </pc:docMkLst>
      <pc:sldChg chg="addSp modSp mod">
        <pc:chgData name="Abdulmagid Bensaid" userId="dfd4d632-2729-4828-b8a6-7f2b9cf92b58" providerId="ADAL" clId="{97261E85-EE19-47E5-AEF0-73C9345047CB}" dt="2021-09-13T17:03:48.281" v="219" actId="207"/>
        <pc:sldMkLst>
          <pc:docMk/>
          <pc:sldMk cId="3331087943" sldId="256"/>
        </pc:sldMkLst>
        <pc:spChg chg="mod">
          <ac:chgData name="Abdulmagid Bensaid" userId="dfd4d632-2729-4828-b8a6-7f2b9cf92b58" providerId="ADAL" clId="{97261E85-EE19-47E5-AEF0-73C9345047CB}" dt="2021-09-13T17:00:09.092" v="4" actId="1036"/>
          <ac:spMkLst>
            <pc:docMk/>
            <pc:sldMk cId="3331087943" sldId="256"/>
            <ac:spMk id="3" creationId="{CBBFFAE7-288F-4DFA-8D08-35C8121F6A7C}"/>
          </ac:spMkLst>
        </pc:spChg>
        <pc:spChg chg="add mod">
          <ac:chgData name="Abdulmagid Bensaid" userId="dfd4d632-2729-4828-b8a6-7f2b9cf92b58" providerId="ADAL" clId="{97261E85-EE19-47E5-AEF0-73C9345047CB}" dt="2021-09-13T17:03:48.281" v="219" actId="207"/>
          <ac:spMkLst>
            <pc:docMk/>
            <pc:sldMk cId="3331087943" sldId="256"/>
            <ac:spMk id="10" creationId="{E526EE94-7E56-4E70-94E0-F18FE0ECD11D}"/>
          </ac:spMkLst>
        </pc:spChg>
      </pc:sldChg>
      <pc:sldChg chg="addSp delSp modSp mod setBg">
        <pc:chgData name="Abdulmagid Bensaid" userId="dfd4d632-2729-4828-b8a6-7f2b9cf92b58" providerId="ADAL" clId="{97261E85-EE19-47E5-AEF0-73C9345047CB}" dt="2021-09-28T13:18:24.632" v="7002" actId="20577"/>
        <pc:sldMkLst>
          <pc:docMk/>
          <pc:sldMk cId="2152177128" sldId="257"/>
        </pc:sldMkLst>
        <pc:spChg chg="mod">
          <ac:chgData name="Abdulmagid Bensaid" userId="dfd4d632-2729-4828-b8a6-7f2b9cf92b58" providerId="ADAL" clId="{97261E85-EE19-47E5-AEF0-73C9345047CB}" dt="2021-09-14T09:39:39.153" v="6630" actId="1035"/>
          <ac:spMkLst>
            <pc:docMk/>
            <pc:sldMk cId="2152177128" sldId="257"/>
            <ac:spMk id="2" creationId="{87769D3D-C766-4558-92EC-294E8C02AE16}"/>
          </ac:spMkLst>
        </pc:spChg>
        <pc:spChg chg="mod">
          <ac:chgData name="Abdulmagid Bensaid" userId="dfd4d632-2729-4828-b8a6-7f2b9cf92b58" providerId="ADAL" clId="{97261E85-EE19-47E5-AEF0-73C9345047CB}" dt="2021-09-28T13:18:24.632" v="7002" actId="20577"/>
          <ac:spMkLst>
            <pc:docMk/>
            <pc:sldMk cId="2152177128" sldId="257"/>
            <ac:spMk id="3" creationId="{C66DA63B-6B03-4D07-BA67-5C96AAF00F42}"/>
          </ac:spMkLst>
        </pc:spChg>
        <pc:spChg chg="mod ord">
          <ac:chgData name="Abdulmagid Bensaid" userId="dfd4d632-2729-4828-b8a6-7f2b9cf92b58" providerId="ADAL" clId="{97261E85-EE19-47E5-AEF0-73C9345047CB}" dt="2021-09-14T09:34:18.386" v="6408" actId="26606"/>
          <ac:spMkLst>
            <pc:docMk/>
            <pc:sldMk cId="2152177128" sldId="257"/>
            <ac:spMk id="5" creationId="{8F74A655-49FD-4C22-858A-AB5B110B28BF}"/>
          </ac:spMkLst>
        </pc:spChg>
        <pc:spChg chg="add del">
          <ac:chgData name="Abdulmagid Bensaid" userId="dfd4d632-2729-4828-b8a6-7f2b9cf92b58" providerId="ADAL" clId="{97261E85-EE19-47E5-AEF0-73C9345047CB}" dt="2021-09-14T09:34:18.386" v="6408" actId="26606"/>
          <ac:spMkLst>
            <pc:docMk/>
            <pc:sldMk cId="2152177128" sldId="257"/>
            <ac:spMk id="10" creationId="{BD4C0BBB-0042-4603-A226-6117F3FD5B3C}"/>
          </ac:spMkLst>
        </pc:spChg>
        <pc:spChg chg="add del">
          <ac:chgData name="Abdulmagid Bensaid" userId="dfd4d632-2729-4828-b8a6-7f2b9cf92b58" providerId="ADAL" clId="{97261E85-EE19-47E5-AEF0-73C9345047CB}" dt="2021-09-14T09:34:18.386" v="6408" actId="26606"/>
          <ac:spMkLst>
            <pc:docMk/>
            <pc:sldMk cId="2152177128" sldId="257"/>
            <ac:spMk id="12" creationId="{EC44F520-2598-460E-9F91-B02F60830CA2}"/>
          </ac:spMkLst>
        </pc:spChg>
        <pc:spChg chg="add del">
          <ac:chgData name="Abdulmagid Bensaid" userId="dfd4d632-2729-4828-b8a6-7f2b9cf92b58" providerId="ADAL" clId="{97261E85-EE19-47E5-AEF0-73C9345047CB}" dt="2021-09-14T09:34:18.386" v="6408" actId="26606"/>
          <ac:spMkLst>
            <pc:docMk/>
            <pc:sldMk cId="2152177128" sldId="257"/>
            <ac:spMk id="14" creationId="{979E27D9-03C7-44E2-9FF8-15D0C8506AF7}"/>
          </ac:spMkLst>
        </pc:spChg>
        <pc:spChg chg="add del">
          <ac:chgData name="Abdulmagid Bensaid" userId="dfd4d632-2729-4828-b8a6-7f2b9cf92b58" providerId="ADAL" clId="{97261E85-EE19-47E5-AEF0-73C9345047CB}" dt="2021-09-14T09:34:18.386" v="6408" actId="26606"/>
          <ac:spMkLst>
            <pc:docMk/>
            <pc:sldMk cId="2152177128" sldId="257"/>
            <ac:spMk id="16" creationId="{EEBF1590-3B36-48EE-A89D-3B6F3CB256AB}"/>
          </ac:spMkLst>
        </pc:spChg>
        <pc:spChg chg="add del">
          <ac:chgData name="Abdulmagid Bensaid" userId="dfd4d632-2729-4828-b8a6-7f2b9cf92b58" providerId="ADAL" clId="{97261E85-EE19-47E5-AEF0-73C9345047CB}" dt="2021-09-14T09:34:18.386" v="6408" actId="26606"/>
          <ac:spMkLst>
            <pc:docMk/>
            <pc:sldMk cId="2152177128" sldId="257"/>
            <ac:spMk id="18" creationId="{AC8F6C8C-AB5A-4548-942D-E3FD40ACBC49}"/>
          </ac:spMkLst>
        </pc:spChg>
        <pc:spChg chg="add">
          <ac:chgData name="Abdulmagid Bensaid" userId="dfd4d632-2729-4828-b8a6-7f2b9cf92b58" providerId="ADAL" clId="{97261E85-EE19-47E5-AEF0-73C9345047CB}" dt="2021-09-14T09:34:18.386" v="6408" actId="26606"/>
          <ac:spMkLst>
            <pc:docMk/>
            <pc:sldMk cId="2152177128" sldId="257"/>
            <ac:spMk id="23" creationId="{BD4C0BBB-0042-4603-A226-6117F3FD5B3C}"/>
          </ac:spMkLst>
        </pc:spChg>
        <pc:spChg chg="add">
          <ac:chgData name="Abdulmagid Bensaid" userId="dfd4d632-2729-4828-b8a6-7f2b9cf92b58" providerId="ADAL" clId="{97261E85-EE19-47E5-AEF0-73C9345047CB}" dt="2021-09-14T09:34:18.386" v="6408" actId="26606"/>
          <ac:spMkLst>
            <pc:docMk/>
            <pc:sldMk cId="2152177128" sldId="257"/>
            <ac:spMk id="25" creationId="{EC44F520-2598-460E-9F91-B02F60830CA2}"/>
          </ac:spMkLst>
        </pc:spChg>
        <pc:spChg chg="add">
          <ac:chgData name="Abdulmagid Bensaid" userId="dfd4d632-2729-4828-b8a6-7f2b9cf92b58" providerId="ADAL" clId="{97261E85-EE19-47E5-AEF0-73C9345047CB}" dt="2021-09-14T09:34:18.386" v="6408" actId="26606"/>
          <ac:spMkLst>
            <pc:docMk/>
            <pc:sldMk cId="2152177128" sldId="257"/>
            <ac:spMk id="27" creationId="{B712E947-0734-45F9-9C4F-41114EC3A33E}"/>
          </ac:spMkLst>
        </pc:spChg>
        <pc:spChg chg="add">
          <ac:chgData name="Abdulmagid Bensaid" userId="dfd4d632-2729-4828-b8a6-7f2b9cf92b58" providerId="ADAL" clId="{97261E85-EE19-47E5-AEF0-73C9345047CB}" dt="2021-09-14T09:34:18.386" v="6408" actId="26606"/>
          <ac:spMkLst>
            <pc:docMk/>
            <pc:sldMk cId="2152177128" sldId="257"/>
            <ac:spMk id="29" creationId="{693CD2E6-B09F-43E9-9259-B606BD9C2AE9}"/>
          </ac:spMkLst>
        </pc:spChg>
        <pc:spChg chg="add">
          <ac:chgData name="Abdulmagid Bensaid" userId="dfd4d632-2729-4828-b8a6-7f2b9cf92b58" providerId="ADAL" clId="{97261E85-EE19-47E5-AEF0-73C9345047CB}" dt="2021-09-14T09:34:18.386" v="6408" actId="26606"/>
          <ac:spMkLst>
            <pc:docMk/>
            <pc:sldMk cId="2152177128" sldId="257"/>
            <ac:spMk id="31" creationId="{B5367AB5-418C-4245-B83E-713F45B258EE}"/>
          </ac:spMkLst>
        </pc:spChg>
        <pc:picChg chg="mod">
          <ac:chgData name="Abdulmagid Bensaid" userId="dfd4d632-2729-4828-b8a6-7f2b9cf92b58" providerId="ADAL" clId="{97261E85-EE19-47E5-AEF0-73C9345047CB}" dt="2021-09-14T09:34:18.386" v="6408" actId="26606"/>
          <ac:picMkLst>
            <pc:docMk/>
            <pc:sldMk cId="2152177128" sldId="257"/>
            <ac:picMk id="4" creationId="{5E91A470-6F53-4BE0-AF21-EADED0946F17}"/>
          </ac:picMkLst>
        </pc:picChg>
        <pc:picChg chg="add mod">
          <ac:chgData name="Abdulmagid Bensaid" userId="dfd4d632-2729-4828-b8a6-7f2b9cf92b58" providerId="ADAL" clId="{97261E85-EE19-47E5-AEF0-73C9345047CB}" dt="2021-09-14T09:34:18.386" v="6408" actId="26606"/>
          <ac:picMkLst>
            <pc:docMk/>
            <pc:sldMk cId="2152177128" sldId="257"/>
            <ac:picMk id="7" creationId="{D73E9EC7-D0BB-4656-AC80-5C613A20ED17}"/>
          </ac:picMkLst>
        </pc:picChg>
      </pc:sldChg>
      <pc:sldChg chg="modSp mod">
        <pc:chgData name="Abdulmagid Bensaid" userId="dfd4d632-2729-4828-b8a6-7f2b9cf92b58" providerId="ADAL" clId="{97261E85-EE19-47E5-AEF0-73C9345047CB}" dt="2021-09-28T13:22:06.427" v="7052" actId="20577"/>
        <pc:sldMkLst>
          <pc:docMk/>
          <pc:sldMk cId="564336682" sldId="258"/>
        </pc:sldMkLst>
        <pc:spChg chg="mod">
          <ac:chgData name="Abdulmagid Bensaid" userId="dfd4d632-2729-4828-b8a6-7f2b9cf92b58" providerId="ADAL" clId="{97261E85-EE19-47E5-AEF0-73C9345047CB}" dt="2021-09-13T22:15:58.893" v="6045" actId="1035"/>
          <ac:spMkLst>
            <pc:docMk/>
            <pc:sldMk cId="564336682" sldId="258"/>
            <ac:spMk id="2" creationId="{F66B9470-8BE4-415B-85EA-E004A1593797}"/>
          </ac:spMkLst>
        </pc:spChg>
        <pc:spChg chg="mod">
          <ac:chgData name="Abdulmagid Bensaid" userId="dfd4d632-2729-4828-b8a6-7f2b9cf92b58" providerId="ADAL" clId="{97261E85-EE19-47E5-AEF0-73C9345047CB}" dt="2021-09-28T13:22:06.427" v="7052" actId="20577"/>
          <ac:spMkLst>
            <pc:docMk/>
            <pc:sldMk cId="564336682" sldId="258"/>
            <ac:spMk id="3" creationId="{07D9492E-FAD8-4342-9222-C02508D17F51}"/>
          </ac:spMkLst>
        </pc:spChg>
      </pc:sldChg>
      <pc:sldChg chg="modSp mod">
        <pc:chgData name="Abdulmagid Bensaid" userId="dfd4d632-2729-4828-b8a6-7f2b9cf92b58" providerId="ADAL" clId="{97261E85-EE19-47E5-AEF0-73C9345047CB}" dt="2021-09-13T22:16:19.661" v="6079" actId="313"/>
        <pc:sldMkLst>
          <pc:docMk/>
          <pc:sldMk cId="643587237" sldId="259"/>
        </pc:sldMkLst>
        <pc:spChg chg="mod">
          <ac:chgData name="Abdulmagid Bensaid" userId="dfd4d632-2729-4828-b8a6-7f2b9cf92b58" providerId="ADAL" clId="{97261E85-EE19-47E5-AEF0-73C9345047CB}" dt="2021-09-13T22:16:19.661" v="6079" actId="313"/>
          <ac:spMkLst>
            <pc:docMk/>
            <pc:sldMk cId="643587237" sldId="259"/>
            <ac:spMk id="2" creationId="{7B34C8FE-8635-4EDA-BCD9-379566E6EB79}"/>
          </ac:spMkLst>
        </pc:spChg>
        <pc:spChg chg="mod">
          <ac:chgData name="Abdulmagid Bensaid" userId="dfd4d632-2729-4828-b8a6-7f2b9cf92b58" providerId="ADAL" clId="{97261E85-EE19-47E5-AEF0-73C9345047CB}" dt="2021-09-13T21:38:20.627" v="5282" actId="179"/>
          <ac:spMkLst>
            <pc:docMk/>
            <pc:sldMk cId="643587237" sldId="259"/>
            <ac:spMk id="6" creationId="{7BCD9F76-A859-4FE0-906C-9EDE7BAE24C0}"/>
          </ac:spMkLst>
        </pc:spChg>
        <pc:spChg chg="mod">
          <ac:chgData name="Abdulmagid Bensaid" userId="dfd4d632-2729-4828-b8a6-7f2b9cf92b58" providerId="ADAL" clId="{97261E85-EE19-47E5-AEF0-73C9345047CB}" dt="2021-09-13T21:38:34.312" v="5284" actId="179"/>
          <ac:spMkLst>
            <pc:docMk/>
            <pc:sldMk cId="643587237" sldId="259"/>
            <ac:spMk id="7" creationId="{4D58C9DC-BD9E-4583-BC57-B473EEF3F213}"/>
          </ac:spMkLst>
        </pc:spChg>
        <pc:spChg chg="mod">
          <ac:chgData name="Abdulmagid Bensaid" userId="dfd4d632-2729-4828-b8a6-7f2b9cf92b58" providerId="ADAL" clId="{97261E85-EE19-47E5-AEF0-73C9345047CB}" dt="2021-09-13T21:38:46.466" v="5287" actId="179"/>
          <ac:spMkLst>
            <pc:docMk/>
            <pc:sldMk cId="643587237" sldId="259"/>
            <ac:spMk id="8" creationId="{39F3337E-C320-4906-BAB8-E614725B61E9}"/>
          </ac:spMkLst>
        </pc:spChg>
        <pc:spChg chg="mod">
          <ac:chgData name="Abdulmagid Bensaid" userId="dfd4d632-2729-4828-b8a6-7f2b9cf92b58" providerId="ADAL" clId="{97261E85-EE19-47E5-AEF0-73C9345047CB}" dt="2021-09-13T21:38:56.357" v="5289" actId="179"/>
          <ac:spMkLst>
            <pc:docMk/>
            <pc:sldMk cId="643587237" sldId="259"/>
            <ac:spMk id="9" creationId="{DD42DF46-5B8D-4ADB-AD87-DE84151A8C58}"/>
          </ac:spMkLst>
        </pc:spChg>
        <pc:graphicFrameChg chg="mod">
          <ac:chgData name="Abdulmagid Bensaid" userId="dfd4d632-2729-4828-b8a6-7f2b9cf92b58" providerId="ADAL" clId="{97261E85-EE19-47E5-AEF0-73C9345047CB}" dt="2021-09-13T21:31:02.007" v="4816"/>
          <ac:graphicFrameMkLst>
            <pc:docMk/>
            <pc:sldMk cId="643587237" sldId="259"/>
            <ac:graphicFrameMk id="4" creationId="{E0E63E76-F9C1-44E2-ABC0-E029C1E7F41D}"/>
          </ac:graphicFrameMkLst>
        </pc:graphicFrameChg>
      </pc:sldChg>
      <pc:sldChg chg="addSp delSp modSp mod">
        <pc:chgData name="Abdulmagid Bensaid" userId="dfd4d632-2729-4828-b8a6-7f2b9cf92b58" providerId="ADAL" clId="{97261E85-EE19-47E5-AEF0-73C9345047CB}" dt="2021-09-14T09:41:03.515" v="6654" actId="1076"/>
        <pc:sldMkLst>
          <pc:docMk/>
          <pc:sldMk cId="2524485867" sldId="260"/>
        </pc:sldMkLst>
        <pc:spChg chg="mod">
          <ac:chgData name="Abdulmagid Bensaid" userId="dfd4d632-2729-4828-b8a6-7f2b9cf92b58" providerId="ADAL" clId="{97261E85-EE19-47E5-AEF0-73C9345047CB}" dt="2021-09-13T22:16:27.110" v="6089" actId="1035"/>
          <ac:spMkLst>
            <pc:docMk/>
            <pc:sldMk cId="2524485867" sldId="260"/>
            <ac:spMk id="2" creationId="{DC5F980B-103F-4C2E-9BD4-8570A874810E}"/>
          </ac:spMkLst>
        </pc:spChg>
        <pc:spChg chg="mod">
          <ac:chgData name="Abdulmagid Bensaid" userId="dfd4d632-2729-4828-b8a6-7f2b9cf92b58" providerId="ADAL" clId="{97261E85-EE19-47E5-AEF0-73C9345047CB}" dt="2021-09-13T22:16:33.395" v="6090" actId="14100"/>
          <ac:spMkLst>
            <pc:docMk/>
            <pc:sldMk cId="2524485867" sldId="260"/>
            <ac:spMk id="3" creationId="{22674229-276F-4B9A-A3DC-7FA5C90CA5B2}"/>
          </ac:spMkLst>
        </pc:spChg>
        <pc:picChg chg="add mod">
          <ac:chgData name="Abdulmagid Bensaid" userId="dfd4d632-2729-4828-b8a6-7f2b9cf92b58" providerId="ADAL" clId="{97261E85-EE19-47E5-AEF0-73C9345047CB}" dt="2021-09-13T21:22:38.970" v="4573" actId="1076"/>
          <ac:picMkLst>
            <pc:docMk/>
            <pc:sldMk cId="2524485867" sldId="260"/>
            <ac:picMk id="5" creationId="{04F2D99C-6E4A-4882-9696-1B761B270518}"/>
          </ac:picMkLst>
        </pc:picChg>
        <pc:picChg chg="add mod">
          <ac:chgData name="Abdulmagid Bensaid" userId="dfd4d632-2729-4828-b8a6-7f2b9cf92b58" providerId="ADAL" clId="{97261E85-EE19-47E5-AEF0-73C9345047CB}" dt="2021-09-14T09:41:03.515" v="6654" actId="1076"/>
          <ac:picMkLst>
            <pc:docMk/>
            <pc:sldMk cId="2524485867" sldId="260"/>
            <ac:picMk id="7" creationId="{76EAC40C-CC9D-4F28-8356-2C2AFD36600F}"/>
          </ac:picMkLst>
        </pc:picChg>
        <pc:picChg chg="add del mod">
          <ac:chgData name="Abdulmagid Bensaid" userId="dfd4d632-2729-4828-b8a6-7f2b9cf92b58" providerId="ADAL" clId="{97261E85-EE19-47E5-AEF0-73C9345047CB}" dt="2021-09-13T18:18:16.624" v="295" actId="478"/>
          <ac:picMkLst>
            <pc:docMk/>
            <pc:sldMk cId="2524485867" sldId="260"/>
            <ac:picMk id="9" creationId="{34FF8C74-20BA-4B4A-870D-B47FE42FC362}"/>
          </ac:picMkLst>
        </pc:picChg>
        <pc:picChg chg="add mod">
          <ac:chgData name="Abdulmagid Bensaid" userId="dfd4d632-2729-4828-b8a6-7f2b9cf92b58" providerId="ADAL" clId="{97261E85-EE19-47E5-AEF0-73C9345047CB}" dt="2021-09-13T21:22:29.374" v="4571" actId="1076"/>
          <ac:picMkLst>
            <pc:docMk/>
            <pc:sldMk cId="2524485867" sldId="260"/>
            <ac:picMk id="11" creationId="{C362586B-BBC7-4E1B-9A83-64BF2A80E421}"/>
          </ac:picMkLst>
        </pc:picChg>
        <pc:picChg chg="add mod">
          <ac:chgData name="Abdulmagid Bensaid" userId="dfd4d632-2729-4828-b8a6-7f2b9cf92b58" providerId="ADAL" clId="{97261E85-EE19-47E5-AEF0-73C9345047CB}" dt="2021-09-13T21:22:16.088" v="4568" actId="1076"/>
          <ac:picMkLst>
            <pc:docMk/>
            <pc:sldMk cId="2524485867" sldId="260"/>
            <ac:picMk id="13" creationId="{7473944B-C8EB-4DC5-9F79-CD53C0C3F183}"/>
          </ac:picMkLst>
        </pc:picChg>
      </pc:sldChg>
      <pc:sldChg chg="addSp delSp modSp new mod">
        <pc:chgData name="Abdulmagid Bensaid" userId="dfd4d632-2729-4828-b8a6-7f2b9cf92b58" providerId="ADAL" clId="{97261E85-EE19-47E5-AEF0-73C9345047CB}" dt="2021-09-13T22:16:44.728" v="6102" actId="1035"/>
        <pc:sldMkLst>
          <pc:docMk/>
          <pc:sldMk cId="2427715015" sldId="261"/>
        </pc:sldMkLst>
        <pc:spChg chg="mod">
          <ac:chgData name="Abdulmagid Bensaid" userId="dfd4d632-2729-4828-b8a6-7f2b9cf92b58" providerId="ADAL" clId="{97261E85-EE19-47E5-AEF0-73C9345047CB}" dt="2021-09-13T22:16:44.728" v="6102" actId="1035"/>
          <ac:spMkLst>
            <pc:docMk/>
            <pc:sldMk cId="2427715015" sldId="261"/>
            <ac:spMk id="2" creationId="{AA43CDC5-94E1-4489-A2FA-921B6803A9B8}"/>
          </ac:spMkLst>
        </pc:spChg>
        <pc:spChg chg="del mod">
          <ac:chgData name="Abdulmagid Bensaid" userId="dfd4d632-2729-4828-b8a6-7f2b9cf92b58" providerId="ADAL" clId="{97261E85-EE19-47E5-AEF0-73C9345047CB}" dt="2021-09-13T18:24:40.275" v="417" actId="478"/>
          <ac:spMkLst>
            <pc:docMk/>
            <pc:sldMk cId="2427715015" sldId="261"/>
            <ac:spMk id="3" creationId="{D019BBA7-7A92-457E-B46E-4E102C32ABE4}"/>
          </ac:spMkLst>
        </pc:spChg>
        <pc:spChg chg="add del mod">
          <ac:chgData name="Abdulmagid Bensaid" userId="dfd4d632-2729-4828-b8a6-7f2b9cf92b58" providerId="ADAL" clId="{97261E85-EE19-47E5-AEF0-73C9345047CB}" dt="2021-09-13T18:24:42.042" v="418" actId="478"/>
          <ac:spMkLst>
            <pc:docMk/>
            <pc:sldMk cId="2427715015" sldId="261"/>
            <ac:spMk id="5" creationId="{B89E6996-2EEF-4042-B58B-814B31B2D2D0}"/>
          </ac:spMkLst>
        </pc:spChg>
        <pc:spChg chg="mod">
          <ac:chgData name="Abdulmagid Bensaid" userId="dfd4d632-2729-4828-b8a6-7f2b9cf92b58" providerId="ADAL" clId="{97261E85-EE19-47E5-AEF0-73C9345047CB}" dt="2021-09-13T18:24:46.005" v="419"/>
          <ac:spMkLst>
            <pc:docMk/>
            <pc:sldMk cId="2427715015" sldId="261"/>
            <ac:spMk id="7" creationId="{2D53C4DE-D341-4961-B174-E6F85C63F3C2}"/>
          </ac:spMkLst>
        </pc:spChg>
        <pc:spChg chg="mod">
          <ac:chgData name="Abdulmagid Bensaid" userId="dfd4d632-2729-4828-b8a6-7f2b9cf92b58" providerId="ADAL" clId="{97261E85-EE19-47E5-AEF0-73C9345047CB}" dt="2021-09-13T18:24:46.005" v="419"/>
          <ac:spMkLst>
            <pc:docMk/>
            <pc:sldMk cId="2427715015" sldId="261"/>
            <ac:spMk id="8" creationId="{CC36277D-50C0-4B2C-ADFA-36459F15EF00}"/>
          </ac:spMkLst>
        </pc:spChg>
        <pc:spChg chg="mod">
          <ac:chgData name="Abdulmagid Bensaid" userId="dfd4d632-2729-4828-b8a6-7f2b9cf92b58" providerId="ADAL" clId="{97261E85-EE19-47E5-AEF0-73C9345047CB}" dt="2021-09-13T18:24:46.005" v="419"/>
          <ac:spMkLst>
            <pc:docMk/>
            <pc:sldMk cId="2427715015" sldId="261"/>
            <ac:spMk id="9" creationId="{6C316E2C-6F60-43A8-854A-0FFE8055ADF8}"/>
          </ac:spMkLst>
        </pc:spChg>
        <pc:spChg chg="mod">
          <ac:chgData name="Abdulmagid Bensaid" userId="dfd4d632-2729-4828-b8a6-7f2b9cf92b58" providerId="ADAL" clId="{97261E85-EE19-47E5-AEF0-73C9345047CB}" dt="2021-09-13T18:24:46.005" v="419"/>
          <ac:spMkLst>
            <pc:docMk/>
            <pc:sldMk cId="2427715015" sldId="261"/>
            <ac:spMk id="10" creationId="{9E72D26D-7219-4BAC-817E-8ABFC9651EDD}"/>
          </ac:spMkLst>
        </pc:spChg>
        <pc:spChg chg="mod">
          <ac:chgData name="Abdulmagid Bensaid" userId="dfd4d632-2729-4828-b8a6-7f2b9cf92b58" providerId="ADAL" clId="{97261E85-EE19-47E5-AEF0-73C9345047CB}" dt="2021-09-13T18:24:46.005" v="419"/>
          <ac:spMkLst>
            <pc:docMk/>
            <pc:sldMk cId="2427715015" sldId="261"/>
            <ac:spMk id="11" creationId="{BCB3F96A-BAA4-4461-83D5-9A37EB7E5E81}"/>
          </ac:spMkLst>
        </pc:spChg>
        <pc:spChg chg="mod">
          <ac:chgData name="Abdulmagid Bensaid" userId="dfd4d632-2729-4828-b8a6-7f2b9cf92b58" providerId="ADAL" clId="{97261E85-EE19-47E5-AEF0-73C9345047CB}" dt="2021-09-13T18:24:46.005" v="419"/>
          <ac:spMkLst>
            <pc:docMk/>
            <pc:sldMk cId="2427715015" sldId="261"/>
            <ac:spMk id="12" creationId="{6AB49096-8E83-4FE3-937A-BB81A5C1D9EE}"/>
          </ac:spMkLst>
        </pc:spChg>
        <pc:spChg chg="mod">
          <ac:chgData name="Abdulmagid Bensaid" userId="dfd4d632-2729-4828-b8a6-7f2b9cf92b58" providerId="ADAL" clId="{97261E85-EE19-47E5-AEF0-73C9345047CB}" dt="2021-09-13T18:24:46.005" v="419"/>
          <ac:spMkLst>
            <pc:docMk/>
            <pc:sldMk cId="2427715015" sldId="261"/>
            <ac:spMk id="13" creationId="{09DD5904-5BA2-4994-96C4-D5CDB847614E}"/>
          </ac:spMkLst>
        </pc:spChg>
        <pc:spChg chg="mod">
          <ac:chgData name="Abdulmagid Bensaid" userId="dfd4d632-2729-4828-b8a6-7f2b9cf92b58" providerId="ADAL" clId="{97261E85-EE19-47E5-AEF0-73C9345047CB}" dt="2021-09-13T18:24:46.005" v="419"/>
          <ac:spMkLst>
            <pc:docMk/>
            <pc:sldMk cId="2427715015" sldId="261"/>
            <ac:spMk id="14" creationId="{23DDD1D2-3BBB-4814-A5D7-7CB93A9E0549}"/>
          </ac:spMkLst>
        </pc:spChg>
        <pc:spChg chg="mod">
          <ac:chgData name="Abdulmagid Bensaid" userId="dfd4d632-2729-4828-b8a6-7f2b9cf92b58" providerId="ADAL" clId="{97261E85-EE19-47E5-AEF0-73C9345047CB}" dt="2021-09-13T18:24:46.005" v="419"/>
          <ac:spMkLst>
            <pc:docMk/>
            <pc:sldMk cId="2427715015" sldId="261"/>
            <ac:spMk id="15" creationId="{AA49543A-B7D9-49CC-BE78-109C3F36939C}"/>
          </ac:spMkLst>
        </pc:spChg>
        <pc:spChg chg="add del mod">
          <ac:chgData name="Abdulmagid Bensaid" userId="dfd4d632-2729-4828-b8a6-7f2b9cf92b58" providerId="ADAL" clId="{97261E85-EE19-47E5-AEF0-73C9345047CB}" dt="2021-09-13T18:25:00.137" v="491"/>
          <ac:spMkLst>
            <pc:docMk/>
            <pc:sldMk cId="2427715015" sldId="261"/>
            <ac:spMk id="16" creationId="{945DBA70-F5B7-4673-89E0-803D46C5F29D}"/>
          </ac:spMkLst>
        </pc:spChg>
        <pc:spChg chg="mod">
          <ac:chgData name="Abdulmagid Bensaid" userId="dfd4d632-2729-4828-b8a6-7f2b9cf92b58" providerId="ADAL" clId="{97261E85-EE19-47E5-AEF0-73C9345047CB}" dt="2021-09-13T18:24:46.005" v="419"/>
          <ac:spMkLst>
            <pc:docMk/>
            <pc:sldMk cId="2427715015" sldId="261"/>
            <ac:spMk id="18" creationId="{8B8FB564-86EA-4094-B457-44C6C58A6AA0}"/>
          </ac:spMkLst>
        </pc:spChg>
        <pc:spChg chg="mod">
          <ac:chgData name="Abdulmagid Bensaid" userId="dfd4d632-2729-4828-b8a6-7f2b9cf92b58" providerId="ADAL" clId="{97261E85-EE19-47E5-AEF0-73C9345047CB}" dt="2021-09-13T18:24:46.005" v="419"/>
          <ac:spMkLst>
            <pc:docMk/>
            <pc:sldMk cId="2427715015" sldId="261"/>
            <ac:spMk id="19" creationId="{9C320BC0-6D80-40F9-B97F-E3EB124D8259}"/>
          </ac:spMkLst>
        </pc:spChg>
        <pc:spChg chg="add del mod">
          <ac:chgData name="Abdulmagid Bensaid" userId="dfd4d632-2729-4828-b8a6-7f2b9cf92b58" providerId="ADAL" clId="{97261E85-EE19-47E5-AEF0-73C9345047CB}" dt="2021-09-13T18:25:00.137" v="491"/>
          <ac:spMkLst>
            <pc:docMk/>
            <pc:sldMk cId="2427715015" sldId="261"/>
            <ac:spMk id="20" creationId="{0E1DB54D-517B-4DA8-8D89-79B92CB53783}"/>
          </ac:spMkLst>
        </pc:spChg>
        <pc:spChg chg="mod">
          <ac:chgData name="Abdulmagid Bensaid" userId="dfd4d632-2729-4828-b8a6-7f2b9cf92b58" providerId="ADAL" clId="{97261E85-EE19-47E5-AEF0-73C9345047CB}" dt="2021-09-13T18:24:46.005" v="419"/>
          <ac:spMkLst>
            <pc:docMk/>
            <pc:sldMk cId="2427715015" sldId="261"/>
            <ac:spMk id="22" creationId="{6F9EA7B5-755A-4159-BEC5-E1CE8127EC7B}"/>
          </ac:spMkLst>
        </pc:spChg>
        <pc:spChg chg="mod">
          <ac:chgData name="Abdulmagid Bensaid" userId="dfd4d632-2729-4828-b8a6-7f2b9cf92b58" providerId="ADAL" clId="{97261E85-EE19-47E5-AEF0-73C9345047CB}" dt="2021-09-13T18:24:46.005" v="419"/>
          <ac:spMkLst>
            <pc:docMk/>
            <pc:sldMk cId="2427715015" sldId="261"/>
            <ac:spMk id="23" creationId="{308ABFCA-E380-4737-9413-5B2B68E76859}"/>
          </ac:spMkLst>
        </pc:spChg>
        <pc:spChg chg="add del mod">
          <ac:chgData name="Abdulmagid Bensaid" userId="dfd4d632-2729-4828-b8a6-7f2b9cf92b58" providerId="ADAL" clId="{97261E85-EE19-47E5-AEF0-73C9345047CB}" dt="2021-09-13T18:25:00.137" v="491"/>
          <ac:spMkLst>
            <pc:docMk/>
            <pc:sldMk cId="2427715015" sldId="261"/>
            <ac:spMk id="24" creationId="{2530FDD3-AF38-41FF-998A-52D0C3A26E0B}"/>
          </ac:spMkLst>
        </pc:spChg>
        <pc:spChg chg="add del mod">
          <ac:chgData name="Abdulmagid Bensaid" userId="dfd4d632-2729-4828-b8a6-7f2b9cf92b58" providerId="ADAL" clId="{97261E85-EE19-47E5-AEF0-73C9345047CB}" dt="2021-09-13T18:25:00.137" v="491"/>
          <ac:spMkLst>
            <pc:docMk/>
            <pc:sldMk cId="2427715015" sldId="261"/>
            <ac:spMk id="25" creationId="{C66D081D-FA89-4960-80FC-52A3078604D6}"/>
          </ac:spMkLst>
        </pc:spChg>
        <pc:spChg chg="add del mod">
          <ac:chgData name="Abdulmagid Bensaid" userId="dfd4d632-2729-4828-b8a6-7f2b9cf92b58" providerId="ADAL" clId="{97261E85-EE19-47E5-AEF0-73C9345047CB}" dt="2021-09-13T18:25:00.137" v="491"/>
          <ac:spMkLst>
            <pc:docMk/>
            <pc:sldMk cId="2427715015" sldId="261"/>
            <ac:spMk id="26" creationId="{76E856A7-C6E0-4120-B196-91102F74780B}"/>
          </ac:spMkLst>
        </pc:spChg>
        <pc:spChg chg="add del mod">
          <ac:chgData name="Abdulmagid Bensaid" userId="dfd4d632-2729-4828-b8a6-7f2b9cf92b58" providerId="ADAL" clId="{97261E85-EE19-47E5-AEF0-73C9345047CB}" dt="2021-09-13T18:25:00.137" v="491"/>
          <ac:spMkLst>
            <pc:docMk/>
            <pc:sldMk cId="2427715015" sldId="261"/>
            <ac:spMk id="27" creationId="{7FD90EA3-29B4-4EF2-B4A9-AC43B4146B28}"/>
          </ac:spMkLst>
        </pc:spChg>
        <pc:spChg chg="add del mod">
          <ac:chgData name="Abdulmagid Bensaid" userId="dfd4d632-2729-4828-b8a6-7f2b9cf92b58" providerId="ADAL" clId="{97261E85-EE19-47E5-AEF0-73C9345047CB}" dt="2021-09-13T18:25:00.137" v="491"/>
          <ac:spMkLst>
            <pc:docMk/>
            <pc:sldMk cId="2427715015" sldId="261"/>
            <ac:spMk id="28" creationId="{89A3C691-4349-40BD-BAB9-1FBEB5A6C728}"/>
          </ac:spMkLst>
        </pc:spChg>
        <pc:spChg chg="add del mod">
          <ac:chgData name="Abdulmagid Bensaid" userId="dfd4d632-2729-4828-b8a6-7f2b9cf92b58" providerId="ADAL" clId="{97261E85-EE19-47E5-AEF0-73C9345047CB}" dt="2021-09-13T18:25:00.137" v="491"/>
          <ac:spMkLst>
            <pc:docMk/>
            <pc:sldMk cId="2427715015" sldId="261"/>
            <ac:spMk id="29" creationId="{51163037-3861-46FE-831F-8A09A182C0E9}"/>
          </ac:spMkLst>
        </pc:spChg>
        <pc:spChg chg="add del mod">
          <ac:chgData name="Abdulmagid Bensaid" userId="dfd4d632-2729-4828-b8a6-7f2b9cf92b58" providerId="ADAL" clId="{97261E85-EE19-47E5-AEF0-73C9345047CB}" dt="2021-09-13T18:25:00.137" v="491"/>
          <ac:spMkLst>
            <pc:docMk/>
            <pc:sldMk cId="2427715015" sldId="261"/>
            <ac:spMk id="30" creationId="{A477A8EC-DE13-4A1D-92C8-B372F20DB8EE}"/>
          </ac:spMkLst>
        </pc:spChg>
        <pc:spChg chg="add del mod">
          <ac:chgData name="Abdulmagid Bensaid" userId="dfd4d632-2729-4828-b8a6-7f2b9cf92b58" providerId="ADAL" clId="{97261E85-EE19-47E5-AEF0-73C9345047CB}" dt="2021-09-13T18:25:00.137" v="491"/>
          <ac:spMkLst>
            <pc:docMk/>
            <pc:sldMk cId="2427715015" sldId="261"/>
            <ac:spMk id="31" creationId="{F90A281B-4BA6-4966-8E94-37C97B187DF6}"/>
          </ac:spMkLst>
        </pc:spChg>
        <pc:spChg chg="add del mod">
          <ac:chgData name="Abdulmagid Bensaid" userId="dfd4d632-2729-4828-b8a6-7f2b9cf92b58" providerId="ADAL" clId="{97261E85-EE19-47E5-AEF0-73C9345047CB}" dt="2021-09-13T18:25:00.137" v="491"/>
          <ac:spMkLst>
            <pc:docMk/>
            <pc:sldMk cId="2427715015" sldId="261"/>
            <ac:spMk id="32" creationId="{586AACD7-8CB8-465B-8260-D36C0D77983C}"/>
          </ac:spMkLst>
        </pc:spChg>
        <pc:spChg chg="add del mod">
          <ac:chgData name="Abdulmagid Bensaid" userId="dfd4d632-2729-4828-b8a6-7f2b9cf92b58" providerId="ADAL" clId="{97261E85-EE19-47E5-AEF0-73C9345047CB}" dt="2021-09-13T18:25:00.137" v="491"/>
          <ac:spMkLst>
            <pc:docMk/>
            <pc:sldMk cId="2427715015" sldId="261"/>
            <ac:spMk id="33" creationId="{7FE8788B-9937-4F69-93F5-108E937D1570}"/>
          </ac:spMkLst>
        </pc:spChg>
        <pc:spChg chg="add del mod">
          <ac:chgData name="Abdulmagid Bensaid" userId="dfd4d632-2729-4828-b8a6-7f2b9cf92b58" providerId="ADAL" clId="{97261E85-EE19-47E5-AEF0-73C9345047CB}" dt="2021-09-13T18:25:00.137" v="491"/>
          <ac:spMkLst>
            <pc:docMk/>
            <pc:sldMk cId="2427715015" sldId="261"/>
            <ac:spMk id="34" creationId="{329D4713-C02C-4507-8ADE-CF3A18EB1FEC}"/>
          </ac:spMkLst>
        </pc:spChg>
        <pc:spChg chg="add del mod">
          <ac:chgData name="Abdulmagid Bensaid" userId="dfd4d632-2729-4828-b8a6-7f2b9cf92b58" providerId="ADAL" clId="{97261E85-EE19-47E5-AEF0-73C9345047CB}" dt="2021-09-13T18:25:00.137" v="491"/>
          <ac:spMkLst>
            <pc:docMk/>
            <pc:sldMk cId="2427715015" sldId="261"/>
            <ac:spMk id="35" creationId="{90EC4089-541C-4629-9FB1-AABF8C666F79}"/>
          </ac:spMkLst>
        </pc:spChg>
        <pc:spChg chg="add del mod">
          <ac:chgData name="Abdulmagid Bensaid" userId="dfd4d632-2729-4828-b8a6-7f2b9cf92b58" providerId="ADAL" clId="{97261E85-EE19-47E5-AEF0-73C9345047CB}" dt="2021-09-13T18:25:00.137" v="491"/>
          <ac:spMkLst>
            <pc:docMk/>
            <pc:sldMk cId="2427715015" sldId="261"/>
            <ac:spMk id="36" creationId="{229816B5-3182-42EC-BFBA-C9457D3F0CF7}"/>
          </ac:spMkLst>
        </pc:spChg>
        <pc:spChg chg="add del mod">
          <ac:chgData name="Abdulmagid Bensaid" userId="dfd4d632-2729-4828-b8a6-7f2b9cf92b58" providerId="ADAL" clId="{97261E85-EE19-47E5-AEF0-73C9345047CB}" dt="2021-09-13T18:25:00.137" v="491"/>
          <ac:spMkLst>
            <pc:docMk/>
            <pc:sldMk cId="2427715015" sldId="261"/>
            <ac:spMk id="37" creationId="{4FCC02E4-F16F-4B74-8FE4-C18CC3122B27}"/>
          </ac:spMkLst>
        </pc:spChg>
        <pc:spChg chg="add del mod">
          <ac:chgData name="Abdulmagid Bensaid" userId="dfd4d632-2729-4828-b8a6-7f2b9cf92b58" providerId="ADAL" clId="{97261E85-EE19-47E5-AEF0-73C9345047CB}" dt="2021-09-13T18:25:00.137" v="491"/>
          <ac:spMkLst>
            <pc:docMk/>
            <pc:sldMk cId="2427715015" sldId="261"/>
            <ac:spMk id="38" creationId="{2B5394FC-BC25-41F5-91B4-B60D0819B89B}"/>
          </ac:spMkLst>
        </pc:spChg>
        <pc:spChg chg="add del mod">
          <ac:chgData name="Abdulmagid Bensaid" userId="dfd4d632-2729-4828-b8a6-7f2b9cf92b58" providerId="ADAL" clId="{97261E85-EE19-47E5-AEF0-73C9345047CB}" dt="2021-09-13T18:25:00.137" v="491"/>
          <ac:spMkLst>
            <pc:docMk/>
            <pc:sldMk cId="2427715015" sldId="261"/>
            <ac:spMk id="39" creationId="{F8C91BD3-057D-4CD1-9080-AC0C6B58D2FD}"/>
          </ac:spMkLst>
        </pc:spChg>
        <pc:spChg chg="add del mod">
          <ac:chgData name="Abdulmagid Bensaid" userId="dfd4d632-2729-4828-b8a6-7f2b9cf92b58" providerId="ADAL" clId="{97261E85-EE19-47E5-AEF0-73C9345047CB}" dt="2021-09-13T18:25:00.137" v="491"/>
          <ac:spMkLst>
            <pc:docMk/>
            <pc:sldMk cId="2427715015" sldId="261"/>
            <ac:spMk id="40" creationId="{F8BAC68D-03B2-4D56-B38E-1F760EB690AE}"/>
          </ac:spMkLst>
        </pc:spChg>
        <pc:spChg chg="add del mod">
          <ac:chgData name="Abdulmagid Bensaid" userId="dfd4d632-2729-4828-b8a6-7f2b9cf92b58" providerId="ADAL" clId="{97261E85-EE19-47E5-AEF0-73C9345047CB}" dt="2021-09-13T18:25:00.137" v="491"/>
          <ac:spMkLst>
            <pc:docMk/>
            <pc:sldMk cId="2427715015" sldId="261"/>
            <ac:spMk id="41" creationId="{C556A816-C2D8-45D3-8F3D-202FD415D77B}"/>
          </ac:spMkLst>
        </pc:spChg>
        <pc:spChg chg="add del mod">
          <ac:chgData name="Abdulmagid Bensaid" userId="dfd4d632-2729-4828-b8a6-7f2b9cf92b58" providerId="ADAL" clId="{97261E85-EE19-47E5-AEF0-73C9345047CB}" dt="2021-09-13T18:25:00.137" v="491"/>
          <ac:spMkLst>
            <pc:docMk/>
            <pc:sldMk cId="2427715015" sldId="261"/>
            <ac:spMk id="42" creationId="{FAF34D75-4E9A-4D4B-8263-9194DF5E979C}"/>
          </ac:spMkLst>
        </pc:spChg>
        <pc:spChg chg="add del mod">
          <ac:chgData name="Abdulmagid Bensaid" userId="dfd4d632-2729-4828-b8a6-7f2b9cf92b58" providerId="ADAL" clId="{97261E85-EE19-47E5-AEF0-73C9345047CB}" dt="2021-09-13T18:25:00.137" v="491"/>
          <ac:spMkLst>
            <pc:docMk/>
            <pc:sldMk cId="2427715015" sldId="261"/>
            <ac:spMk id="43" creationId="{922BD3BE-6E5D-488E-8BA7-B7F257943ACD}"/>
          </ac:spMkLst>
        </pc:spChg>
        <pc:spChg chg="add del mod">
          <ac:chgData name="Abdulmagid Bensaid" userId="dfd4d632-2729-4828-b8a6-7f2b9cf92b58" providerId="ADAL" clId="{97261E85-EE19-47E5-AEF0-73C9345047CB}" dt="2021-09-13T18:25:00.137" v="491"/>
          <ac:spMkLst>
            <pc:docMk/>
            <pc:sldMk cId="2427715015" sldId="261"/>
            <ac:spMk id="44" creationId="{978ED85A-31F7-455A-8A06-CF63CFDC158C}"/>
          </ac:spMkLst>
        </pc:spChg>
        <pc:spChg chg="add del mod">
          <ac:chgData name="Abdulmagid Bensaid" userId="dfd4d632-2729-4828-b8a6-7f2b9cf92b58" providerId="ADAL" clId="{97261E85-EE19-47E5-AEF0-73C9345047CB}" dt="2021-09-13T18:25:00.137" v="491"/>
          <ac:spMkLst>
            <pc:docMk/>
            <pc:sldMk cId="2427715015" sldId="261"/>
            <ac:spMk id="45" creationId="{E35FF5B7-7D8B-4260-BF65-D49BDCD79AB1}"/>
          </ac:spMkLst>
        </pc:spChg>
        <pc:spChg chg="add del mod">
          <ac:chgData name="Abdulmagid Bensaid" userId="dfd4d632-2729-4828-b8a6-7f2b9cf92b58" providerId="ADAL" clId="{97261E85-EE19-47E5-AEF0-73C9345047CB}" dt="2021-09-13T18:25:00.137" v="491"/>
          <ac:spMkLst>
            <pc:docMk/>
            <pc:sldMk cId="2427715015" sldId="261"/>
            <ac:spMk id="46" creationId="{A4DE2E29-0B27-461F-9E64-F816799B34D6}"/>
          </ac:spMkLst>
        </pc:spChg>
        <pc:spChg chg="mod">
          <ac:chgData name="Abdulmagid Bensaid" userId="dfd4d632-2729-4828-b8a6-7f2b9cf92b58" providerId="ADAL" clId="{97261E85-EE19-47E5-AEF0-73C9345047CB}" dt="2021-09-13T19:00:33.755" v="2036" actId="1038"/>
          <ac:spMkLst>
            <pc:docMk/>
            <pc:sldMk cId="2427715015" sldId="261"/>
            <ac:spMk id="48" creationId="{78C42F15-0A90-44BD-8FC6-82FC7ACC8C12}"/>
          </ac:spMkLst>
        </pc:spChg>
        <pc:spChg chg="mod">
          <ac:chgData name="Abdulmagid Bensaid" userId="dfd4d632-2729-4828-b8a6-7f2b9cf92b58" providerId="ADAL" clId="{97261E85-EE19-47E5-AEF0-73C9345047CB}" dt="2021-09-13T19:00:44.181" v="2055" actId="1037"/>
          <ac:spMkLst>
            <pc:docMk/>
            <pc:sldMk cId="2427715015" sldId="261"/>
            <ac:spMk id="49" creationId="{0C811BE2-B987-4953-B7DE-53162B95C44B}"/>
          </ac:spMkLst>
        </pc:spChg>
        <pc:spChg chg="del mod">
          <ac:chgData name="Abdulmagid Bensaid" userId="dfd4d632-2729-4828-b8a6-7f2b9cf92b58" providerId="ADAL" clId="{97261E85-EE19-47E5-AEF0-73C9345047CB}" dt="2021-09-13T18:55:38.317" v="1570" actId="478"/>
          <ac:spMkLst>
            <pc:docMk/>
            <pc:sldMk cId="2427715015" sldId="261"/>
            <ac:spMk id="50" creationId="{8E040C01-5A25-499E-BE5F-1D106FF4861B}"/>
          </ac:spMkLst>
        </pc:spChg>
        <pc:spChg chg="mod">
          <ac:chgData name="Abdulmagid Bensaid" userId="dfd4d632-2729-4828-b8a6-7f2b9cf92b58" providerId="ADAL" clId="{97261E85-EE19-47E5-AEF0-73C9345047CB}" dt="2021-09-13T19:00:38.106" v="2047" actId="1038"/>
          <ac:spMkLst>
            <pc:docMk/>
            <pc:sldMk cId="2427715015" sldId="261"/>
            <ac:spMk id="51" creationId="{AB958EF1-298E-43FD-9446-F80841BC77FD}"/>
          </ac:spMkLst>
        </pc:spChg>
        <pc:spChg chg="mod">
          <ac:chgData name="Abdulmagid Bensaid" userId="dfd4d632-2729-4828-b8a6-7f2b9cf92b58" providerId="ADAL" clId="{97261E85-EE19-47E5-AEF0-73C9345047CB}" dt="2021-09-13T19:00:54.257" v="2081" actId="1037"/>
          <ac:spMkLst>
            <pc:docMk/>
            <pc:sldMk cId="2427715015" sldId="261"/>
            <ac:spMk id="52" creationId="{64A24A77-3E2A-4A8F-A782-B2EFBA67B7F4}"/>
          </ac:spMkLst>
        </pc:spChg>
        <pc:spChg chg="del mod">
          <ac:chgData name="Abdulmagid Bensaid" userId="dfd4d632-2729-4828-b8a6-7f2b9cf92b58" providerId="ADAL" clId="{97261E85-EE19-47E5-AEF0-73C9345047CB}" dt="2021-09-13T18:47:21.822" v="1418" actId="478"/>
          <ac:spMkLst>
            <pc:docMk/>
            <pc:sldMk cId="2427715015" sldId="261"/>
            <ac:spMk id="53" creationId="{2CC50257-F029-4EA1-9D82-04A1E67688AA}"/>
          </ac:spMkLst>
        </pc:spChg>
        <pc:spChg chg="mod">
          <ac:chgData name="Abdulmagid Bensaid" userId="dfd4d632-2729-4828-b8a6-7f2b9cf92b58" providerId="ADAL" clId="{97261E85-EE19-47E5-AEF0-73C9345047CB}" dt="2021-09-13T19:01:02.774" v="2114" actId="1037"/>
          <ac:spMkLst>
            <pc:docMk/>
            <pc:sldMk cId="2427715015" sldId="261"/>
            <ac:spMk id="54" creationId="{D724F7C1-E11C-4A73-B517-98E3E271E3F8}"/>
          </ac:spMkLst>
        </pc:spChg>
        <pc:spChg chg="mod">
          <ac:chgData name="Abdulmagid Bensaid" userId="dfd4d632-2729-4828-b8a6-7f2b9cf92b58" providerId="ADAL" clId="{97261E85-EE19-47E5-AEF0-73C9345047CB}" dt="2021-09-13T18:25:16.966" v="492"/>
          <ac:spMkLst>
            <pc:docMk/>
            <pc:sldMk cId="2427715015" sldId="261"/>
            <ac:spMk id="55" creationId="{E506E01C-1C88-4FE2-A4CB-AF3DC65AA430}"/>
          </ac:spMkLst>
        </pc:spChg>
        <pc:spChg chg="mod">
          <ac:chgData name="Abdulmagid Bensaid" userId="dfd4d632-2729-4828-b8a6-7f2b9cf92b58" providerId="ADAL" clId="{97261E85-EE19-47E5-AEF0-73C9345047CB}" dt="2021-09-13T18:25:16.966" v="492"/>
          <ac:spMkLst>
            <pc:docMk/>
            <pc:sldMk cId="2427715015" sldId="261"/>
            <ac:spMk id="56" creationId="{22A2F140-CE41-42E6-A6B5-F3DC9C2547FF}"/>
          </ac:spMkLst>
        </pc:spChg>
        <pc:spChg chg="add mod">
          <ac:chgData name="Abdulmagid Bensaid" userId="dfd4d632-2729-4828-b8a6-7f2b9cf92b58" providerId="ADAL" clId="{97261E85-EE19-47E5-AEF0-73C9345047CB}" dt="2021-09-13T18:25:58.153" v="600" actId="1038"/>
          <ac:spMkLst>
            <pc:docMk/>
            <pc:sldMk cId="2427715015" sldId="261"/>
            <ac:spMk id="57" creationId="{DB3FC306-21C8-4CA5-899D-514952C0D20B}"/>
          </ac:spMkLst>
        </pc:spChg>
        <pc:spChg chg="mod">
          <ac:chgData name="Abdulmagid Bensaid" userId="dfd4d632-2729-4828-b8a6-7f2b9cf92b58" providerId="ADAL" clId="{97261E85-EE19-47E5-AEF0-73C9345047CB}" dt="2021-09-13T18:25:16.966" v="492"/>
          <ac:spMkLst>
            <pc:docMk/>
            <pc:sldMk cId="2427715015" sldId="261"/>
            <ac:spMk id="59" creationId="{02138F4D-087F-498E-8A1E-A997C80C7459}"/>
          </ac:spMkLst>
        </pc:spChg>
        <pc:spChg chg="mod">
          <ac:chgData name="Abdulmagid Bensaid" userId="dfd4d632-2729-4828-b8a6-7f2b9cf92b58" providerId="ADAL" clId="{97261E85-EE19-47E5-AEF0-73C9345047CB}" dt="2021-09-13T18:25:16.966" v="492"/>
          <ac:spMkLst>
            <pc:docMk/>
            <pc:sldMk cId="2427715015" sldId="261"/>
            <ac:spMk id="60" creationId="{902FCBD7-8142-4827-902E-8BD1A2E8EF15}"/>
          </ac:spMkLst>
        </pc:spChg>
        <pc:spChg chg="add mod">
          <ac:chgData name="Abdulmagid Bensaid" userId="dfd4d632-2729-4828-b8a6-7f2b9cf92b58" providerId="ADAL" clId="{97261E85-EE19-47E5-AEF0-73C9345047CB}" dt="2021-09-13T18:55:28.292" v="1540" actId="1038"/>
          <ac:spMkLst>
            <pc:docMk/>
            <pc:sldMk cId="2427715015" sldId="261"/>
            <ac:spMk id="61" creationId="{D5AB36F4-4A42-4891-9617-D60AA7F6A0BF}"/>
          </ac:spMkLst>
        </pc:spChg>
        <pc:spChg chg="mod">
          <ac:chgData name="Abdulmagid Bensaid" userId="dfd4d632-2729-4828-b8a6-7f2b9cf92b58" providerId="ADAL" clId="{97261E85-EE19-47E5-AEF0-73C9345047CB}" dt="2021-09-13T18:25:16.966" v="492"/>
          <ac:spMkLst>
            <pc:docMk/>
            <pc:sldMk cId="2427715015" sldId="261"/>
            <ac:spMk id="63" creationId="{E4B56F34-C3BB-471F-9705-CBDD11153542}"/>
          </ac:spMkLst>
        </pc:spChg>
        <pc:spChg chg="mod">
          <ac:chgData name="Abdulmagid Bensaid" userId="dfd4d632-2729-4828-b8a6-7f2b9cf92b58" providerId="ADAL" clId="{97261E85-EE19-47E5-AEF0-73C9345047CB}" dt="2021-09-13T18:25:16.966" v="492"/>
          <ac:spMkLst>
            <pc:docMk/>
            <pc:sldMk cId="2427715015" sldId="261"/>
            <ac:spMk id="64" creationId="{1C2EAA3D-BA80-4114-90F7-B775265B914E}"/>
          </ac:spMkLst>
        </pc:spChg>
        <pc:spChg chg="add mod">
          <ac:chgData name="Abdulmagid Bensaid" userId="dfd4d632-2729-4828-b8a6-7f2b9cf92b58" providerId="ADAL" clId="{97261E85-EE19-47E5-AEF0-73C9345047CB}" dt="2021-09-13T18:56:26.177" v="1705" actId="1037"/>
          <ac:spMkLst>
            <pc:docMk/>
            <pc:sldMk cId="2427715015" sldId="261"/>
            <ac:spMk id="65" creationId="{8769C7A1-C7CB-4C22-B6BC-BEEA9F8A5EF6}"/>
          </ac:spMkLst>
        </pc:spChg>
        <pc:spChg chg="mod">
          <ac:chgData name="Abdulmagid Bensaid" userId="dfd4d632-2729-4828-b8a6-7f2b9cf92b58" providerId="ADAL" clId="{97261E85-EE19-47E5-AEF0-73C9345047CB}" dt="2021-09-13T18:25:16.966" v="492"/>
          <ac:spMkLst>
            <pc:docMk/>
            <pc:sldMk cId="2427715015" sldId="261"/>
            <ac:spMk id="67" creationId="{5CB825FB-731F-4FB9-BD1E-1300C75329A9}"/>
          </ac:spMkLst>
        </pc:spChg>
        <pc:spChg chg="mod">
          <ac:chgData name="Abdulmagid Bensaid" userId="dfd4d632-2729-4828-b8a6-7f2b9cf92b58" providerId="ADAL" clId="{97261E85-EE19-47E5-AEF0-73C9345047CB}" dt="2021-09-13T18:25:16.966" v="492"/>
          <ac:spMkLst>
            <pc:docMk/>
            <pc:sldMk cId="2427715015" sldId="261"/>
            <ac:spMk id="68" creationId="{D072A2DD-FEAD-4974-83A4-D4C5A9D88E21}"/>
          </ac:spMkLst>
        </pc:spChg>
        <pc:spChg chg="add del mod">
          <ac:chgData name="Abdulmagid Bensaid" userId="dfd4d632-2729-4828-b8a6-7f2b9cf92b58" providerId="ADAL" clId="{97261E85-EE19-47E5-AEF0-73C9345047CB}" dt="2021-09-13T18:47:04.894" v="1415" actId="478"/>
          <ac:spMkLst>
            <pc:docMk/>
            <pc:sldMk cId="2427715015" sldId="261"/>
            <ac:spMk id="69" creationId="{2ACC61B5-BEA0-428E-B4AE-A8E240007809}"/>
          </ac:spMkLst>
        </pc:spChg>
        <pc:spChg chg="mod">
          <ac:chgData name="Abdulmagid Bensaid" userId="dfd4d632-2729-4828-b8a6-7f2b9cf92b58" providerId="ADAL" clId="{97261E85-EE19-47E5-AEF0-73C9345047CB}" dt="2021-09-13T18:25:16.966" v="492"/>
          <ac:spMkLst>
            <pc:docMk/>
            <pc:sldMk cId="2427715015" sldId="261"/>
            <ac:spMk id="71" creationId="{638BFA3E-D067-40B2-A9F0-6F03EC296229}"/>
          </ac:spMkLst>
        </pc:spChg>
        <pc:spChg chg="mod">
          <ac:chgData name="Abdulmagid Bensaid" userId="dfd4d632-2729-4828-b8a6-7f2b9cf92b58" providerId="ADAL" clId="{97261E85-EE19-47E5-AEF0-73C9345047CB}" dt="2021-09-13T18:25:16.966" v="492"/>
          <ac:spMkLst>
            <pc:docMk/>
            <pc:sldMk cId="2427715015" sldId="261"/>
            <ac:spMk id="72" creationId="{08590011-65C2-401C-BAD1-29BDAFC012F0}"/>
          </ac:spMkLst>
        </pc:spChg>
        <pc:spChg chg="add del mod">
          <ac:chgData name="Abdulmagid Bensaid" userId="dfd4d632-2729-4828-b8a6-7f2b9cf92b58" providerId="ADAL" clId="{97261E85-EE19-47E5-AEF0-73C9345047CB}" dt="2021-09-13T18:47:04.894" v="1415" actId="478"/>
          <ac:spMkLst>
            <pc:docMk/>
            <pc:sldMk cId="2427715015" sldId="261"/>
            <ac:spMk id="73" creationId="{51970601-1A65-4647-878F-2937870901FF}"/>
          </ac:spMkLst>
        </pc:spChg>
        <pc:spChg chg="add mod">
          <ac:chgData name="Abdulmagid Bensaid" userId="dfd4d632-2729-4828-b8a6-7f2b9cf92b58" providerId="ADAL" clId="{97261E85-EE19-47E5-AEF0-73C9345047CB}" dt="2021-09-13T18:44:05.496" v="1082" actId="1038"/>
          <ac:spMkLst>
            <pc:docMk/>
            <pc:sldMk cId="2427715015" sldId="261"/>
            <ac:spMk id="74" creationId="{7593EF4D-21D9-4500-BB47-02072561F42C}"/>
          </ac:spMkLst>
        </pc:spChg>
        <pc:spChg chg="add mod">
          <ac:chgData name="Abdulmagid Bensaid" userId="dfd4d632-2729-4828-b8a6-7f2b9cf92b58" providerId="ADAL" clId="{97261E85-EE19-47E5-AEF0-73C9345047CB}" dt="2021-09-13T18:33:47.679" v="779" actId="14100"/>
          <ac:spMkLst>
            <pc:docMk/>
            <pc:sldMk cId="2427715015" sldId="261"/>
            <ac:spMk id="75" creationId="{98EF9E6A-D1BF-4175-8F96-B093143D07BF}"/>
          </ac:spMkLst>
        </pc:spChg>
        <pc:spChg chg="add mod">
          <ac:chgData name="Abdulmagid Bensaid" userId="dfd4d632-2729-4828-b8a6-7f2b9cf92b58" providerId="ADAL" clId="{97261E85-EE19-47E5-AEF0-73C9345047CB}" dt="2021-09-13T18:53:51.612" v="1503" actId="1038"/>
          <ac:spMkLst>
            <pc:docMk/>
            <pc:sldMk cId="2427715015" sldId="261"/>
            <ac:spMk id="76" creationId="{0058CB4F-D430-45C8-B50D-EC3CD05368B0}"/>
          </ac:spMkLst>
        </pc:spChg>
        <pc:spChg chg="add mod">
          <ac:chgData name="Abdulmagid Bensaid" userId="dfd4d632-2729-4828-b8a6-7f2b9cf92b58" providerId="ADAL" clId="{97261E85-EE19-47E5-AEF0-73C9345047CB}" dt="2021-09-13T18:53:37.576" v="1491" actId="14100"/>
          <ac:spMkLst>
            <pc:docMk/>
            <pc:sldMk cId="2427715015" sldId="261"/>
            <ac:spMk id="77" creationId="{1ECC24BD-EAA3-40A4-84D6-F6AF29A5BD88}"/>
          </ac:spMkLst>
        </pc:spChg>
        <pc:spChg chg="add mod">
          <ac:chgData name="Abdulmagid Bensaid" userId="dfd4d632-2729-4828-b8a6-7f2b9cf92b58" providerId="ADAL" clId="{97261E85-EE19-47E5-AEF0-73C9345047CB}" dt="2021-09-13T19:34:24.998" v="2612" actId="13900"/>
          <ac:spMkLst>
            <pc:docMk/>
            <pc:sldMk cId="2427715015" sldId="261"/>
            <ac:spMk id="78" creationId="{175A1FEF-6FAB-408A-BDDB-FF4ADAA64FAD}"/>
          </ac:spMkLst>
        </pc:spChg>
        <pc:spChg chg="add mod">
          <ac:chgData name="Abdulmagid Bensaid" userId="dfd4d632-2729-4828-b8a6-7f2b9cf92b58" providerId="ADAL" clId="{97261E85-EE19-47E5-AEF0-73C9345047CB}" dt="2021-09-13T18:58:30.572" v="1949" actId="14100"/>
          <ac:spMkLst>
            <pc:docMk/>
            <pc:sldMk cId="2427715015" sldId="261"/>
            <ac:spMk id="79" creationId="{2EEF38C4-A193-4C29-8E12-851F3510E56E}"/>
          </ac:spMkLst>
        </pc:spChg>
        <pc:spChg chg="add del mod">
          <ac:chgData name="Abdulmagid Bensaid" userId="dfd4d632-2729-4828-b8a6-7f2b9cf92b58" providerId="ADAL" clId="{97261E85-EE19-47E5-AEF0-73C9345047CB}" dt="2021-09-13T18:46:59.276" v="1414" actId="478"/>
          <ac:spMkLst>
            <pc:docMk/>
            <pc:sldMk cId="2427715015" sldId="261"/>
            <ac:spMk id="80" creationId="{B05BDB42-D721-493B-BE35-DECF5B962422}"/>
          </ac:spMkLst>
        </pc:spChg>
        <pc:spChg chg="add del mod">
          <ac:chgData name="Abdulmagid Bensaid" userId="dfd4d632-2729-4828-b8a6-7f2b9cf92b58" providerId="ADAL" clId="{97261E85-EE19-47E5-AEF0-73C9345047CB}" dt="2021-09-13T18:46:59.276" v="1414" actId="478"/>
          <ac:spMkLst>
            <pc:docMk/>
            <pc:sldMk cId="2427715015" sldId="261"/>
            <ac:spMk id="81" creationId="{36EBDA6C-DE44-4D2E-9FB6-70FB64050B50}"/>
          </ac:spMkLst>
        </pc:spChg>
        <pc:spChg chg="add del mod">
          <ac:chgData name="Abdulmagid Bensaid" userId="dfd4d632-2729-4828-b8a6-7f2b9cf92b58" providerId="ADAL" clId="{97261E85-EE19-47E5-AEF0-73C9345047CB}" dt="2021-09-13T18:47:04.894" v="1415" actId="478"/>
          <ac:spMkLst>
            <pc:docMk/>
            <pc:sldMk cId="2427715015" sldId="261"/>
            <ac:spMk id="82" creationId="{21D0E97F-740F-475B-9714-E0734A5D0D65}"/>
          </ac:spMkLst>
        </pc:spChg>
        <pc:spChg chg="add del mod">
          <ac:chgData name="Abdulmagid Bensaid" userId="dfd4d632-2729-4828-b8a6-7f2b9cf92b58" providerId="ADAL" clId="{97261E85-EE19-47E5-AEF0-73C9345047CB}" dt="2021-09-13T18:47:04.894" v="1415" actId="478"/>
          <ac:spMkLst>
            <pc:docMk/>
            <pc:sldMk cId="2427715015" sldId="261"/>
            <ac:spMk id="83" creationId="{03D77873-0D6E-4C63-8A98-A2B54448F3B8}"/>
          </ac:spMkLst>
        </pc:spChg>
        <pc:spChg chg="add del mod">
          <ac:chgData name="Abdulmagid Bensaid" userId="dfd4d632-2729-4828-b8a6-7f2b9cf92b58" providerId="ADAL" clId="{97261E85-EE19-47E5-AEF0-73C9345047CB}" dt="2021-09-13T18:47:04.894" v="1415" actId="478"/>
          <ac:spMkLst>
            <pc:docMk/>
            <pc:sldMk cId="2427715015" sldId="261"/>
            <ac:spMk id="84" creationId="{F69C1950-3B30-4ACD-9F33-76F17BF42F82}"/>
          </ac:spMkLst>
        </pc:spChg>
        <pc:spChg chg="add del mod">
          <ac:chgData name="Abdulmagid Bensaid" userId="dfd4d632-2729-4828-b8a6-7f2b9cf92b58" providerId="ADAL" clId="{97261E85-EE19-47E5-AEF0-73C9345047CB}" dt="2021-09-13T18:47:17.123" v="1417" actId="478"/>
          <ac:spMkLst>
            <pc:docMk/>
            <pc:sldMk cId="2427715015" sldId="261"/>
            <ac:spMk id="85" creationId="{27268D86-9B0F-4149-B76E-896B3BC065EE}"/>
          </ac:spMkLst>
        </pc:spChg>
        <pc:spChg chg="add del mod">
          <ac:chgData name="Abdulmagid Bensaid" userId="dfd4d632-2729-4828-b8a6-7f2b9cf92b58" providerId="ADAL" clId="{97261E85-EE19-47E5-AEF0-73C9345047CB}" dt="2021-09-13T18:47:17.123" v="1417" actId="478"/>
          <ac:spMkLst>
            <pc:docMk/>
            <pc:sldMk cId="2427715015" sldId="261"/>
            <ac:spMk id="86" creationId="{D2B9DE61-A080-4BBB-A8C2-1FB57CD82711}"/>
          </ac:spMkLst>
        </pc:spChg>
        <pc:spChg chg="add del mod">
          <ac:chgData name="Abdulmagid Bensaid" userId="dfd4d632-2729-4828-b8a6-7f2b9cf92b58" providerId="ADAL" clId="{97261E85-EE19-47E5-AEF0-73C9345047CB}" dt="2021-09-13T18:47:17.123" v="1417" actId="478"/>
          <ac:spMkLst>
            <pc:docMk/>
            <pc:sldMk cId="2427715015" sldId="261"/>
            <ac:spMk id="87" creationId="{E9093336-757F-4FFE-A727-524678CF3A62}"/>
          </ac:spMkLst>
        </pc:spChg>
        <pc:spChg chg="add del mod">
          <ac:chgData name="Abdulmagid Bensaid" userId="dfd4d632-2729-4828-b8a6-7f2b9cf92b58" providerId="ADAL" clId="{97261E85-EE19-47E5-AEF0-73C9345047CB}" dt="2021-09-13T18:47:04.894" v="1415" actId="478"/>
          <ac:spMkLst>
            <pc:docMk/>
            <pc:sldMk cId="2427715015" sldId="261"/>
            <ac:spMk id="88" creationId="{3CAED743-61B5-4931-9172-5BC2E71BFC58}"/>
          </ac:spMkLst>
        </pc:spChg>
        <pc:spChg chg="add mod">
          <ac:chgData name="Abdulmagid Bensaid" userId="dfd4d632-2729-4828-b8a6-7f2b9cf92b58" providerId="ADAL" clId="{97261E85-EE19-47E5-AEF0-73C9345047CB}" dt="2021-09-13T18:56:36.669" v="1797" actId="1038"/>
          <ac:spMkLst>
            <pc:docMk/>
            <pc:sldMk cId="2427715015" sldId="261"/>
            <ac:spMk id="89" creationId="{77D59095-CA14-421D-921B-F955DB1D67D6}"/>
          </ac:spMkLst>
        </pc:spChg>
        <pc:spChg chg="add del mod">
          <ac:chgData name="Abdulmagid Bensaid" userId="dfd4d632-2729-4828-b8a6-7f2b9cf92b58" providerId="ADAL" clId="{97261E85-EE19-47E5-AEF0-73C9345047CB}" dt="2021-09-13T18:47:04.894" v="1415" actId="478"/>
          <ac:spMkLst>
            <pc:docMk/>
            <pc:sldMk cId="2427715015" sldId="261"/>
            <ac:spMk id="90" creationId="{BD79EF53-D0A6-44FA-83C8-271C4F496D4A}"/>
          </ac:spMkLst>
        </pc:spChg>
        <pc:spChg chg="add del mod">
          <ac:chgData name="Abdulmagid Bensaid" userId="dfd4d632-2729-4828-b8a6-7f2b9cf92b58" providerId="ADAL" clId="{97261E85-EE19-47E5-AEF0-73C9345047CB}" dt="2021-09-13T18:47:17.123" v="1417" actId="478"/>
          <ac:spMkLst>
            <pc:docMk/>
            <pc:sldMk cId="2427715015" sldId="261"/>
            <ac:spMk id="91" creationId="{34433A4A-E075-4BBF-88EA-8DD7D00B5095}"/>
          </ac:spMkLst>
        </pc:spChg>
        <pc:spChg chg="add del mod">
          <ac:chgData name="Abdulmagid Bensaid" userId="dfd4d632-2729-4828-b8a6-7f2b9cf92b58" providerId="ADAL" clId="{97261E85-EE19-47E5-AEF0-73C9345047CB}" dt="2021-09-13T18:47:09.544" v="1416" actId="478"/>
          <ac:spMkLst>
            <pc:docMk/>
            <pc:sldMk cId="2427715015" sldId="261"/>
            <ac:spMk id="92" creationId="{9E4F45E1-8784-409D-82A3-3F99C456049A}"/>
          </ac:spMkLst>
        </pc:spChg>
        <pc:spChg chg="add del mod">
          <ac:chgData name="Abdulmagid Bensaid" userId="dfd4d632-2729-4828-b8a6-7f2b9cf92b58" providerId="ADAL" clId="{97261E85-EE19-47E5-AEF0-73C9345047CB}" dt="2021-09-13T18:47:09.544" v="1416" actId="478"/>
          <ac:spMkLst>
            <pc:docMk/>
            <pc:sldMk cId="2427715015" sldId="261"/>
            <ac:spMk id="93" creationId="{7DBCC0C9-E875-4566-A95B-AC3886BC5226}"/>
          </ac:spMkLst>
        </pc:spChg>
        <pc:grpChg chg="add del mod">
          <ac:chgData name="Abdulmagid Bensaid" userId="dfd4d632-2729-4828-b8a6-7f2b9cf92b58" providerId="ADAL" clId="{97261E85-EE19-47E5-AEF0-73C9345047CB}" dt="2021-09-13T18:25:00.137" v="491"/>
          <ac:grpSpMkLst>
            <pc:docMk/>
            <pc:sldMk cId="2427715015" sldId="261"/>
            <ac:grpSpMk id="6" creationId="{C848DBC9-EB87-409B-9131-072BB5903A04}"/>
          </ac:grpSpMkLst>
        </pc:grpChg>
        <pc:grpChg chg="add del mod">
          <ac:chgData name="Abdulmagid Bensaid" userId="dfd4d632-2729-4828-b8a6-7f2b9cf92b58" providerId="ADAL" clId="{97261E85-EE19-47E5-AEF0-73C9345047CB}" dt="2021-09-13T18:25:00.137" v="491"/>
          <ac:grpSpMkLst>
            <pc:docMk/>
            <pc:sldMk cId="2427715015" sldId="261"/>
            <ac:grpSpMk id="17" creationId="{9D86AFA4-8B72-4AD5-B9F7-1EFC5F23750F}"/>
          </ac:grpSpMkLst>
        </pc:grpChg>
        <pc:grpChg chg="add del mod">
          <ac:chgData name="Abdulmagid Bensaid" userId="dfd4d632-2729-4828-b8a6-7f2b9cf92b58" providerId="ADAL" clId="{97261E85-EE19-47E5-AEF0-73C9345047CB}" dt="2021-09-13T18:25:00.137" v="491"/>
          <ac:grpSpMkLst>
            <pc:docMk/>
            <pc:sldMk cId="2427715015" sldId="261"/>
            <ac:grpSpMk id="21" creationId="{262CAAAE-F54E-45F0-84FD-11A4B6966118}"/>
          </ac:grpSpMkLst>
        </pc:grpChg>
        <pc:grpChg chg="add mod">
          <ac:chgData name="Abdulmagid Bensaid" userId="dfd4d632-2729-4828-b8a6-7f2b9cf92b58" providerId="ADAL" clId="{97261E85-EE19-47E5-AEF0-73C9345047CB}" dt="2021-09-13T19:00:19.068" v="2000" actId="1038"/>
          <ac:grpSpMkLst>
            <pc:docMk/>
            <pc:sldMk cId="2427715015" sldId="261"/>
            <ac:grpSpMk id="47" creationId="{855FE7F8-83E2-4DAF-8139-572CBCA08488}"/>
          </ac:grpSpMkLst>
        </pc:grpChg>
        <pc:grpChg chg="add mod">
          <ac:chgData name="Abdulmagid Bensaid" userId="dfd4d632-2729-4828-b8a6-7f2b9cf92b58" providerId="ADAL" clId="{97261E85-EE19-47E5-AEF0-73C9345047CB}" dt="2021-09-13T18:55:28.292" v="1540" actId="1038"/>
          <ac:grpSpMkLst>
            <pc:docMk/>
            <pc:sldMk cId="2427715015" sldId="261"/>
            <ac:grpSpMk id="58" creationId="{C49DDFF7-740F-4D90-993E-0B8942E71ED3}"/>
          </ac:grpSpMkLst>
        </pc:grpChg>
        <pc:grpChg chg="add mod">
          <ac:chgData name="Abdulmagid Bensaid" userId="dfd4d632-2729-4828-b8a6-7f2b9cf92b58" providerId="ADAL" clId="{97261E85-EE19-47E5-AEF0-73C9345047CB}" dt="2021-09-13T18:56:26.177" v="1705" actId="1037"/>
          <ac:grpSpMkLst>
            <pc:docMk/>
            <pc:sldMk cId="2427715015" sldId="261"/>
            <ac:grpSpMk id="62" creationId="{7BB22747-DAE6-4FFB-963F-BD380E686FAD}"/>
          </ac:grpSpMkLst>
        </pc:grpChg>
        <pc:grpChg chg="add del mod">
          <ac:chgData name="Abdulmagid Bensaid" userId="dfd4d632-2729-4828-b8a6-7f2b9cf92b58" providerId="ADAL" clId="{97261E85-EE19-47E5-AEF0-73C9345047CB}" dt="2021-09-13T18:47:04.894" v="1415" actId="478"/>
          <ac:grpSpMkLst>
            <pc:docMk/>
            <pc:sldMk cId="2427715015" sldId="261"/>
            <ac:grpSpMk id="66" creationId="{B6BEFC92-E36F-44A8-B958-458479D8BC69}"/>
          </ac:grpSpMkLst>
        </pc:grpChg>
        <pc:grpChg chg="add del mod">
          <ac:chgData name="Abdulmagid Bensaid" userId="dfd4d632-2729-4828-b8a6-7f2b9cf92b58" providerId="ADAL" clId="{97261E85-EE19-47E5-AEF0-73C9345047CB}" dt="2021-09-13T18:47:04.894" v="1415" actId="478"/>
          <ac:grpSpMkLst>
            <pc:docMk/>
            <pc:sldMk cId="2427715015" sldId="261"/>
            <ac:grpSpMk id="70" creationId="{5E555CA2-E78F-47D9-8B97-7E1C3529B649}"/>
          </ac:grpSpMkLst>
        </pc:grpChg>
      </pc:sldChg>
      <pc:sldChg chg="addSp delSp modSp new mod">
        <pc:chgData name="Abdulmagid Bensaid" userId="dfd4d632-2729-4828-b8a6-7f2b9cf92b58" providerId="ADAL" clId="{97261E85-EE19-47E5-AEF0-73C9345047CB}" dt="2021-09-13T22:16:53.384" v="6107" actId="1035"/>
        <pc:sldMkLst>
          <pc:docMk/>
          <pc:sldMk cId="1353843116" sldId="262"/>
        </pc:sldMkLst>
        <pc:spChg chg="mod">
          <ac:chgData name="Abdulmagid Bensaid" userId="dfd4d632-2729-4828-b8a6-7f2b9cf92b58" providerId="ADAL" clId="{97261E85-EE19-47E5-AEF0-73C9345047CB}" dt="2021-09-13T22:16:53.384" v="6107" actId="1035"/>
          <ac:spMkLst>
            <pc:docMk/>
            <pc:sldMk cId="1353843116" sldId="262"/>
            <ac:spMk id="2" creationId="{19F4E03F-2505-42B5-915E-A70318E3BB91}"/>
          </ac:spMkLst>
        </pc:spChg>
        <pc:spChg chg="del">
          <ac:chgData name="Abdulmagid Bensaid" userId="dfd4d632-2729-4828-b8a6-7f2b9cf92b58" providerId="ADAL" clId="{97261E85-EE19-47E5-AEF0-73C9345047CB}" dt="2021-09-13T18:58:12.988" v="1946" actId="478"/>
          <ac:spMkLst>
            <pc:docMk/>
            <pc:sldMk cId="1353843116" sldId="262"/>
            <ac:spMk id="3" creationId="{581BDCF6-745B-4D66-B8EC-7B3980280FCC}"/>
          </ac:spMkLst>
        </pc:spChg>
        <pc:spChg chg="mod">
          <ac:chgData name="Abdulmagid Bensaid" userId="dfd4d632-2729-4828-b8a6-7f2b9cf92b58" providerId="ADAL" clId="{97261E85-EE19-47E5-AEF0-73C9345047CB}" dt="2021-09-13T18:58:14.753" v="1947"/>
          <ac:spMkLst>
            <pc:docMk/>
            <pc:sldMk cId="1353843116" sldId="262"/>
            <ac:spMk id="5" creationId="{2C4603D8-0CF9-4627-853B-011AEF59D2D6}"/>
          </ac:spMkLst>
        </pc:spChg>
        <pc:spChg chg="mod">
          <ac:chgData name="Abdulmagid Bensaid" userId="dfd4d632-2729-4828-b8a6-7f2b9cf92b58" providerId="ADAL" clId="{97261E85-EE19-47E5-AEF0-73C9345047CB}" dt="2021-09-13T18:58:14.753" v="1947"/>
          <ac:spMkLst>
            <pc:docMk/>
            <pc:sldMk cId="1353843116" sldId="262"/>
            <ac:spMk id="6" creationId="{9854760F-F95B-460A-920F-18A3D43E71A2}"/>
          </ac:spMkLst>
        </pc:spChg>
        <pc:spChg chg="mod">
          <ac:chgData name="Abdulmagid Bensaid" userId="dfd4d632-2729-4828-b8a6-7f2b9cf92b58" providerId="ADAL" clId="{97261E85-EE19-47E5-AEF0-73C9345047CB}" dt="2021-09-13T18:58:14.753" v="1947"/>
          <ac:spMkLst>
            <pc:docMk/>
            <pc:sldMk cId="1353843116" sldId="262"/>
            <ac:spMk id="7" creationId="{BFB80DEE-35B0-4700-A473-AA64FB336157}"/>
          </ac:spMkLst>
        </pc:spChg>
        <pc:spChg chg="mod">
          <ac:chgData name="Abdulmagid Bensaid" userId="dfd4d632-2729-4828-b8a6-7f2b9cf92b58" providerId="ADAL" clId="{97261E85-EE19-47E5-AEF0-73C9345047CB}" dt="2021-09-13T18:58:14.753" v="1947"/>
          <ac:spMkLst>
            <pc:docMk/>
            <pc:sldMk cId="1353843116" sldId="262"/>
            <ac:spMk id="8" creationId="{E7CA5B34-FA03-4DF9-84B9-270DD59818CC}"/>
          </ac:spMkLst>
        </pc:spChg>
        <pc:spChg chg="mod">
          <ac:chgData name="Abdulmagid Bensaid" userId="dfd4d632-2729-4828-b8a6-7f2b9cf92b58" providerId="ADAL" clId="{97261E85-EE19-47E5-AEF0-73C9345047CB}" dt="2021-09-13T18:58:14.753" v="1947"/>
          <ac:spMkLst>
            <pc:docMk/>
            <pc:sldMk cId="1353843116" sldId="262"/>
            <ac:spMk id="9" creationId="{FBD49DE6-DB37-4BE0-A051-3B6C9B04A815}"/>
          </ac:spMkLst>
        </pc:spChg>
        <pc:spChg chg="mod">
          <ac:chgData name="Abdulmagid Bensaid" userId="dfd4d632-2729-4828-b8a6-7f2b9cf92b58" providerId="ADAL" clId="{97261E85-EE19-47E5-AEF0-73C9345047CB}" dt="2021-09-13T18:58:14.753" v="1947"/>
          <ac:spMkLst>
            <pc:docMk/>
            <pc:sldMk cId="1353843116" sldId="262"/>
            <ac:spMk id="10" creationId="{2F95DFEB-232B-4B02-99B9-72D1BA742CD5}"/>
          </ac:spMkLst>
        </pc:spChg>
        <pc:spChg chg="mod">
          <ac:chgData name="Abdulmagid Bensaid" userId="dfd4d632-2729-4828-b8a6-7f2b9cf92b58" providerId="ADAL" clId="{97261E85-EE19-47E5-AEF0-73C9345047CB}" dt="2021-09-13T18:58:14.753" v="1947"/>
          <ac:spMkLst>
            <pc:docMk/>
            <pc:sldMk cId="1353843116" sldId="262"/>
            <ac:spMk id="11" creationId="{FA9EF13B-7EB8-47B5-8BF6-87BA116CBD48}"/>
          </ac:spMkLst>
        </pc:spChg>
        <pc:spChg chg="add del mod">
          <ac:chgData name="Abdulmagid Bensaid" userId="dfd4d632-2729-4828-b8a6-7f2b9cf92b58" providerId="ADAL" clId="{97261E85-EE19-47E5-AEF0-73C9345047CB}" dt="2021-09-13T18:58:18.695" v="1948"/>
          <ac:spMkLst>
            <pc:docMk/>
            <pc:sldMk cId="1353843116" sldId="262"/>
            <ac:spMk id="12" creationId="{00313DC9-9906-43CC-AF60-4CD28412C504}"/>
          </ac:spMkLst>
        </pc:spChg>
        <pc:spChg chg="mod">
          <ac:chgData name="Abdulmagid Bensaid" userId="dfd4d632-2729-4828-b8a6-7f2b9cf92b58" providerId="ADAL" clId="{97261E85-EE19-47E5-AEF0-73C9345047CB}" dt="2021-09-13T18:58:14.753" v="1947"/>
          <ac:spMkLst>
            <pc:docMk/>
            <pc:sldMk cId="1353843116" sldId="262"/>
            <ac:spMk id="14" creationId="{DD2654F8-3898-481F-9AEF-429208ED1AB0}"/>
          </ac:spMkLst>
        </pc:spChg>
        <pc:spChg chg="mod">
          <ac:chgData name="Abdulmagid Bensaid" userId="dfd4d632-2729-4828-b8a6-7f2b9cf92b58" providerId="ADAL" clId="{97261E85-EE19-47E5-AEF0-73C9345047CB}" dt="2021-09-13T18:58:14.753" v="1947"/>
          <ac:spMkLst>
            <pc:docMk/>
            <pc:sldMk cId="1353843116" sldId="262"/>
            <ac:spMk id="15" creationId="{F6A190D0-F3A1-4E4B-BE9F-A3218950934C}"/>
          </ac:spMkLst>
        </pc:spChg>
        <pc:spChg chg="add del mod">
          <ac:chgData name="Abdulmagid Bensaid" userId="dfd4d632-2729-4828-b8a6-7f2b9cf92b58" providerId="ADAL" clId="{97261E85-EE19-47E5-AEF0-73C9345047CB}" dt="2021-09-13T18:58:18.695" v="1948"/>
          <ac:spMkLst>
            <pc:docMk/>
            <pc:sldMk cId="1353843116" sldId="262"/>
            <ac:spMk id="16" creationId="{DC8E68D4-A08F-4BBB-A00F-3F1528F203E2}"/>
          </ac:spMkLst>
        </pc:spChg>
        <pc:spChg chg="mod">
          <ac:chgData name="Abdulmagid Bensaid" userId="dfd4d632-2729-4828-b8a6-7f2b9cf92b58" providerId="ADAL" clId="{97261E85-EE19-47E5-AEF0-73C9345047CB}" dt="2021-09-13T18:58:14.753" v="1947"/>
          <ac:spMkLst>
            <pc:docMk/>
            <pc:sldMk cId="1353843116" sldId="262"/>
            <ac:spMk id="18" creationId="{59D4DB05-02F5-46B6-840F-C50D6AB3DC96}"/>
          </ac:spMkLst>
        </pc:spChg>
        <pc:spChg chg="mod">
          <ac:chgData name="Abdulmagid Bensaid" userId="dfd4d632-2729-4828-b8a6-7f2b9cf92b58" providerId="ADAL" clId="{97261E85-EE19-47E5-AEF0-73C9345047CB}" dt="2021-09-13T18:58:14.753" v="1947"/>
          <ac:spMkLst>
            <pc:docMk/>
            <pc:sldMk cId="1353843116" sldId="262"/>
            <ac:spMk id="19" creationId="{5A7C8DEE-C576-4079-8448-3B3EB977820B}"/>
          </ac:spMkLst>
        </pc:spChg>
        <pc:spChg chg="add del mod">
          <ac:chgData name="Abdulmagid Bensaid" userId="dfd4d632-2729-4828-b8a6-7f2b9cf92b58" providerId="ADAL" clId="{97261E85-EE19-47E5-AEF0-73C9345047CB}" dt="2021-09-13T18:58:18.695" v="1948"/>
          <ac:spMkLst>
            <pc:docMk/>
            <pc:sldMk cId="1353843116" sldId="262"/>
            <ac:spMk id="20" creationId="{69F491A2-9F0D-4DFF-8B4D-49AE71E98998}"/>
          </ac:spMkLst>
        </pc:spChg>
        <pc:spChg chg="add del mod">
          <ac:chgData name="Abdulmagid Bensaid" userId="dfd4d632-2729-4828-b8a6-7f2b9cf92b58" providerId="ADAL" clId="{97261E85-EE19-47E5-AEF0-73C9345047CB}" dt="2021-09-13T18:58:18.695" v="1948"/>
          <ac:spMkLst>
            <pc:docMk/>
            <pc:sldMk cId="1353843116" sldId="262"/>
            <ac:spMk id="21" creationId="{DBFEDF87-C6B2-4962-8DD7-C2F99DD79A84}"/>
          </ac:spMkLst>
        </pc:spChg>
        <pc:spChg chg="add del mod">
          <ac:chgData name="Abdulmagid Bensaid" userId="dfd4d632-2729-4828-b8a6-7f2b9cf92b58" providerId="ADAL" clId="{97261E85-EE19-47E5-AEF0-73C9345047CB}" dt="2021-09-13T18:58:18.695" v="1948"/>
          <ac:spMkLst>
            <pc:docMk/>
            <pc:sldMk cId="1353843116" sldId="262"/>
            <ac:spMk id="22" creationId="{1C7446F9-CB91-4218-A52A-A3A3FED881F8}"/>
          </ac:spMkLst>
        </pc:spChg>
        <pc:spChg chg="add del mod">
          <ac:chgData name="Abdulmagid Bensaid" userId="dfd4d632-2729-4828-b8a6-7f2b9cf92b58" providerId="ADAL" clId="{97261E85-EE19-47E5-AEF0-73C9345047CB}" dt="2021-09-13T18:58:18.695" v="1948"/>
          <ac:spMkLst>
            <pc:docMk/>
            <pc:sldMk cId="1353843116" sldId="262"/>
            <ac:spMk id="23" creationId="{64934709-0C76-4772-8C96-323EA757DD55}"/>
          </ac:spMkLst>
        </pc:spChg>
        <pc:spChg chg="add del mod">
          <ac:chgData name="Abdulmagid Bensaid" userId="dfd4d632-2729-4828-b8a6-7f2b9cf92b58" providerId="ADAL" clId="{97261E85-EE19-47E5-AEF0-73C9345047CB}" dt="2021-09-13T18:58:18.695" v="1948"/>
          <ac:spMkLst>
            <pc:docMk/>
            <pc:sldMk cId="1353843116" sldId="262"/>
            <ac:spMk id="24" creationId="{7477CA4B-9D1D-448A-BC05-51C5B62D511D}"/>
          </ac:spMkLst>
        </pc:spChg>
        <pc:spChg chg="add del mod">
          <ac:chgData name="Abdulmagid Bensaid" userId="dfd4d632-2729-4828-b8a6-7f2b9cf92b58" providerId="ADAL" clId="{97261E85-EE19-47E5-AEF0-73C9345047CB}" dt="2021-09-13T18:58:18.695" v="1948"/>
          <ac:spMkLst>
            <pc:docMk/>
            <pc:sldMk cId="1353843116" sldId="262"/>
            <ac:spMk id="25" creationId="{A36F4BF4-DFCA-463B-B6C4-3E334A33461E}"/>
          </ac:spMkLst>
        </pc:spChg>
        <pc:spChg chg="add del mod">
          <ac:chgData name="Abdulmagid Bensaid" userId="dfd4d632-2729-4828-b8a6-7f2b9cf92b58" providerId="ADAL" clId="{97261E85-EE19-47E5-AEF0-73C9345047CB}" dt="2021-09-13T18:58:18.695" v="1948"/>
          <ac:spMkLst>
            <pc:docMk/>
            <pc:sldMk cId="1353843116" sldId="262"/>
            <ac:spMk id="26" creationId="{02EDC97E-3C2D-4D3B-9E19-CB1ABDB1B269}"/>
          </ac:spMkLst>
        </pc:spChg>
        <pc:spChg chg="mod">
          <ac:chgData name="Abdulmagid Bensaid" userId="dfd4d632-2729-4828-b8a6-7f2b9cf92b58" providerId="ADAL" clId="{97261E85-EE19-47E5-AEF0-73C9345047CB}" dt="2021-09-13T19:01:27.840" v="2115"/>
          <ac:spMkLst>
            <pc:docMk/>
            <pc:sldMk cId="1353843116" sldId="262"/>
            <ac:spMk id="28" creationId="{ABB18A00-782A-4CC1-9E9F-9F93A1515076}"/>
          </ac:spMkLst>
        </pc:spChg>
        <pc:spChg chg="mod">
          <ac:chgData name="Abdulmagid Bensaid" userId="dfd4d632-2729-4828-b8a6-7f2b9cf92b58" providerId="ADAL" clId="{97261E85-EE19-47E5-AEF0-73C9345047CB}" dt="2021-09-13T19:01:27.840" v="2115"/>
          <ac:spMkLst>
            <pc:docMk/>
            <pc:sldMk cId="1353843116" sldId="262"/>
            <ac:spMk id="29" creationId="{E2708F77-B082-4EDF-89EA-F699F31A03EC}"/>
          </ac:spMkLst>
        </pc:spChg>
        <pc:spChg chg="mod">
          <ac:chgData name="Abdulmagid Bensaid" userId="dfd4d632-2729-4828-b8a6-7f2b9cf92b58" providerId="ADAL" clId="{97261E85-EE19-47E5-AEF0-73C9345047CB}" dt="2021-09-13T19:01:27.840" v="2115"/>
          <ac:spMkLst>
            <pc:docMk/>
            <pc:sldMk cId="1353843116" sldId="262"/>
            <ac:spMk id="30" creationId="{B2B986E0-2D5E-44B1-826B-5613C3065D3B}"/>
          </ac:spMkLst>
        </pc:spChg>
        <pc:spChg chg="mod">
          <ac:chgData name="Abdulmagid Bensaid" userId="dfd4d632-2729-4828-b8a6-7f2b9cf92b58" providerId="ADAL" clId="{97261E85-EE19-47E5-AEF0-73C9345047CB}" dt="2021-09-13T19:01:27.840" v="2115"/>
          <ac:spMkLst>
            <pc:docMk/>
            <pc:sldMk cId="1353843116" sldId="262"/>
            <ac:spMk id="31" creationId="{8F9AC6D5-9F4E-4EF0-87EB-493DACBED2CE}"/>
          </ac:spMkLst>
        </pc:spChg>
        <pc:spChg chg="mod">
          <ac:chgData name="Abdulmagid Bensaid" userId="dfd4d632-2729-4828-b8a6-7f2b9cf92b58" providerId="ADAL" clId="{97261E85-EE19-47E5-AEF0-73C9345047CB}" dt="2021-09-13T19:27:51.889" v="2546" actId="1038"/>
          <ac:spMkLst>
            <pc:docMk/>
            <pc:sldMk cId="1353843116" sldId="262"/>
            <ac:spMk id="32" creationId="{A49AD378-AAB7-42A2-A233-74ABECB90EBF}"/>
          </ac:spMkLst>
        </pc:spChg>
        <pc:spChg chg="mod">
          <ac:chgData name="Abdulmagid Bensaid" userId="dfd4d632-2729-4828-b8a6-7f2b9cf92b58" providerId="ADAL" clId="{97261E85-EE19-47E5-AEF0-73C9345047CB}" dt="2021-09-13T19:01:27.840" v="2115"/>
          <ac:spMkLst>
            <pc:docMk/>
            <pc:sldMk cId="1353843116" sldId="262"/>
            <ac:spMk id="33" creationId="{A715A0C6-FE68-48C0-BFE7-DC643301EBC5}"/>
          </ac:spMkLst>
        </pc:spChg>
        <pc:spChg chg="mod">
          <ac:chgData name="Abdulmagid Bensaid" userId="dfd4d632-2729-4828-b8a6-7f2b9cf92b58" providerId="ADAL" clId="{97261E85-EE19-47E5-AEF0-73C9345047CB}" dt="2021-09-13T19:01:27.840" v="2115"/>
          <ac:spMkLst>
            <pc:docMk/>
            <pc:sldMk cId="1353843116" sldId="262"/>
            <ac:spMk id="34" creationId="{2B834FA7-9B98-4C13-AE7F-5C590B35A756}"/>
          </ac:spMkLst>
        </pc:spChg>
        <pc:spChg chg="add mod">
          <ac:chgData name="Abdulmagid Bensaid" userId="dfd4d632-2729-4828-b8a6-7f2b9cf92b58" providerId="ADAL" clId="{97261E85-EE19-47E5-AEF0-73C9345047CB}" dt="2021-09-13T19:02:04.193" v="2118" actId="20577"/>
          <ac:spMkLst>
            <pc:docMk/>
            <pc:sldMk cId="1353843116" sldId="262"/>
            <ac:spMk id="35" creationId="{46289A2E-6816-4CB4-A330-1AD0F05586F0}"/>
          </ac:spMkLst>
        </pc:spChg>
        <pc:spChg chg="mod">
          <ac:chgData name="Abdulmagid Bensaid" userId="dfd4d632-2729-4828-b8a6-7f2b9cf92b58" providerId="ADAL" clId="{97261E85-EE19-47E5-AEF0-73C9345047CB}" dt="2021-09-13T19:01:27.840" v="2115"/>
          <ac:spMkLst>
            <pc:docMk/>
            <pc:sldMk cId="1353843116" sldId="262"/>
            <ac:spMk id="37" creationId="{4BD71FD0-B5F9-471F-8AA3-A4C76C80CEBB}"/>
          </ac:spMkLst>
        </pc:spChg>
        <pc:spChg chg="mod">
          <ac:chgData name="Abdulmagid Bensaid" userId="dfd4d632-2729-4828-b8a6-7f2b9cf92b58" providerId="ADAL" clId="{97261E85-EE19-47E5-AEF0-73C9345047CB}" dt="2021-09-13T19:01:27.840" v="2115"/>
          <ac:spMkLst>
            <pc:docMk/>
            <pc:sldMk cId="1353843116" sldId="262"/>
            <ac:spMk id="38" creationId="{A8E61AFF-02CD-4E79-8687-B4D5BF1C0E61}"/>
          </ac:spMkLst>
        </pc:spChg>
        <pc:spChg chg="add mod">
          <ac:chgData name="Abdulmagid Bensaid" userId="dfd4d632-2729-4828-b8a6-7f2b9cf92b58" providerId="ADAL" clId="{97261E85-EE19-47E5-AEF0-73C9345047CB}" dt="2021-09-13T19:17:42.516" v="2281" actId="20577"/>
          <ac:spMkLst>
            <pc:docMk/>
            <pc:sldMk cId="1353843116" sldId="262"/>
            <ac:spMk id="39" creationId="{597731DE-6339-4DD0-A866-FCA79412A45D}"/>
          </ac:spMkLst>
        </pc:spChg>
        <pc:spChg chg="mod">
          <ac:chgData name="Abdulmagid Bensaid" userId="dfd4d632-2729-4828-b8a6-7f2b9cf92b58" providerId="ADAL" clId="{97261E85-EE19-47E5-AEF0-73C9345047CB}" dt="2021-09-13T19:01:27.840" v="2115"/>
          <ac:spMkLst>
            <pc:docMk/>
            <pc:sldMk cId="1353843116" sldId="262"/>
            <ac:spMk id="41" creationId="{7501354E-39D5-4601-8C8B-6F99489003D8}"/>
          </ac:spMkLst>
        </pc:spChg>
        <pc:spChg chg="mod">
          <ac:chgData name="Abdulmagid Bensaid" userId="dfd4d632-2729-4828-b8a6-7f2b9cf92b58" providerId="ADAL" clId="{97261E85-EE19-47E5-AEF0-73C9345047CB}" dt="2021-09-13T19:01:27.840" v="2115"/>
          <ac:spMkLst>
            <pc:docMk/>
            <pc:sldMk cId="1353843116" sldId="262"/>
            <ac:spMk id="42" creationId="{78210C86-E1E2-41F0-BB80-105EC6501D2A}"/>
          </ac:spMkLst>
        </pc:spChg>
        <pc:spChg chg="add mod">
          <ac:chgData name="Abdulmagid Bensaid" userId="dfd4d632-2729-4828-b8a6-7f2b9cf92b58" providerId="ADAL" clId="{97261E85-EE19-47E5-AEF0-73C9345047CB}" dt="2021-09-13T19:29:16.963" v="2598" actId="20577"/>
          <ac:spMkLst>
            <pc:docMk/>
            <pc:sldMk cId="1353843116" sldId="262"/>
            <ac:spMk id="43" creationId="{7F77803F-674A-4AE2-A3F4-9E3205B2E9CD}"/>
          </ac:spMkLst>
        </pc:spChg>
        <pc:spChg chg="add mod">
          <ac:chgData name="Abdulmagid Bensaid" userId="dfd4d632-2729-4828-b8a6-7f2b9cf92b58" providerId="ADAL" clId="{97261E85-EE19-47E5-AEF0-73C9345047CB}" dt="2021-09-13T19:10:40.123" v="2256" actId="1038"/>
          <ac:spMkLst>
            <pc:docMk/>
            <pc:sldMk cId="1353843116" sldId="262"/>
            <ac:spMk id="44" creationId="{E0904808-FE9F-415B-AFF2-230A5202BD46}"/>
          </ac:spMkLst>
        </pc:spChg>
        <pc:spChg chg="add mod">
          <ac:chgData name="Abdulmagid Bensaid" userId="dfd4d632-2729-4828-b8a6-7f2b9cf92b58" providerId="ADAL" clId="{97261E85-EE19-47E5-AEF0-73C9345047CB}" dt="2021-09-13T19:01:27.840" v="2115"/>
          <ac:spMkLst>
            <pc:docMk/>
            <pc:sldMk cId="1353843116" sldId="262"/>
            <ac:spMk id="45" creationId="{151E1539-21EE-4E3F-941D-E9F427929E0D}"/>
          </ac:spMkLst>
        </pc:spChg>
        <pc:spChg chg="add mod">
          <ac:chgData name="Abdulmagid Bensaid" userId="dfd4d632-2729-4828-b8a6-7f2b9cf92b58" providerId="ADAL" clId="{97261E85-EE19-47E5-AEF0-73C9345047CB}" dt="2021-09-13T19:21:41.138" v="2363" actId="14100"/>
          <ac:spMkLst>
            <pc:docMk/>
            <pc:sldMk cId="1353843116" sldId="262"/>
            <ac:spMk id="46" creationId="{A889CA43-B378-4463-A1E7-52025FE2BEB8}"/>
          </ac:spMkLst>
        </pc:spChg>
        <pc:spChg chg="add mod">
          <ac:chgData name="Abdulmagid Bensaid" userId="dfd4d632-2729-4828-b8a6-7f2b9cf92b58" providerId="ADAL" clId="{97261E85-EE19-47E5-AEF0-73C9345047CB}" dt="2021-09-13T20:02:57.904" v="2768" actId="20577"/>
          <ac:spMkLst>
            <pc:docMk/>
            <pc:sldMk cId="1353843116" sldId="262"/>
            <ac:spMk id="47" creationId="{B2BAD8A1-CD0D-44DF-AFE7-BC1F307CECA4}"/>
          </ac:spMkLst>
        </pc:spChg>
        <pc:spChg chg="add mod">
          <ac:chgData name="Abdulmagid Bensaid" userId="dfd4d632-2729-4828-b8a6-7f2b9cf92b58" providerId="ADAL" clId="{97261E85-EE19-47E5-AEF0-73C9345047CB}" dt="2021-09-13T19:22:08.046" v="2423" actId="1037"/>
          <ac:spMkLst>
            <pc:docMk/>
            <pc:sldMk cId="1353843116" sldId="262"/>
            <ac:spMk id="48" creationId="{22E86C45-BB4D-4044-A809-EEBAA58F63B3}"/>
          </ac:spMkLst>
        </pc:spChg>
        <pc:spChg chg="add mod">
          <ac:chgData name="Abdulmagid Bensaid" userId="dfd4d632-2729-4828-b8a6-7f2b9cf92b58" providerId="ADAL" clId="{97261E85-EE19-47E5-AEF0-73C9345047CB}" dt="2021-09-13T19:27:47.601" v="2515" actId="1038"/>
          <ac:spMkLst>
            <pc:docMk/>
            <pc:sldMk cId="1353843116" sldId="262"/>
            <ac:spMk id="49" creationId="{EE6F1B9C-94A0-4F42-99C6-E7F85F05A268}"/>
          </ac:spMkLst>
        </pc:spChg>
        <pc:spChg chg="add mod">
          <ac:chgData name="Abdulmagid Bensaid" userId="dfd4d632-2729-4828-b8a6-7f2b9cf92b58" providerId="ADAL" clId="{97261E85-EE19-47E5-AEF0-73C9345047CB}" dt="2021-09-13T19:21:46.208" v="2364" actId="14100"/>
          <ac:spMkLst>
            <pc:docMk/>
            <pc:sldMk cId="1353843116" sldId="262"/>
            <ac:spMk id="50" creationId="{9C5F5FEE-B230-48FD-8122-2A40F1F68632}"/>
          </ac:spMkLst>
        </pc:spChg>
        <pc:grpChg chg="add del mod">
          <ac:chgData name="Abdulmagid Bensaid" userId="dfd4d632-2729-4828-b8a6-7f2b9cf92b58" providerId="ADAL" clId="{97261E85-EE19-47E5-AEF0-73C9345047CB}" dt="2021-09-13T18:58:18.695" v="1948"/>
          <ac:grpSpMkLst>
            <pc:docMk/>
            <pc:sldMk cId="1353843116" sldId="262"/>
            <ac:grpSpMk id="4" creationId="{D316D853-2FC8-47BF-A9A6-C4EB5497A673}"/>
          </ac:grpSpMkLst>
        </pc:grpChg>
        <pc:grpChg chg="add del mod">
          <ac:chgData name="Abdulmagid Bensaid" userId="dfd4d632-2729-4828-b8a6-7f2b9cf92b58" providerId="ADAL" clId="{97261E85-EE19-47E5-AEF0-73C9345047CB}" dt="2021-09-13T18:58:18.695" v="1948"/>
          <ac:grpSpMkLst>
            <pc:docMk/>
            <pc:sldMk cId="1353843116" sldId="262"/>
            <ac:grpSpMk id="13" creationId="{341791CB-AD34-4DC3-B412-0661961577CC}"/>
          </ac:grpSpMkLst>
        </pc:grpChg>
        <pc:grpChg chg="add del mod">
          <ac:chgData name="Abdulmagid Bensaid" userId="dfd4d632-2729-4828-b8a6-7f2b9cf92b58" providerId="ADAL" clId="{97261E85-EE19-47E5-AEF0-73C9345047CB}" dt="2021-09-13T18:58:18.695" v="1948"/>
          <ac:grpSpMkLst>
            <pc:docMk/>
            <pc:sldMk cId="1353843116" sldId="262"/>
            <ac:grpSpMk id="17" creationId="{E47B86B8-E332-456C-A804-26998D61BFC9}"/>
          </ac:grpSpMkLst>
        </pc:grpChg>
        <pc:grpChg chg="add mod">
          <ac:chgData name="Abdulmagid Bensaid" userId="dfd4d632-2729-4828-b8a6-7f2b9cf92b58" providerId="ADAL" clId="{97261E85-EE19-47E5-AEF0-73C9345047CB}" dt="2021-09-13T19:01:27.840" v="2115"/>
          <ac:grpSpMkLst>
            <pc:docMk/>
            <pc:sldMk cId="1353843116" sldId="262"/>
            <ac:grpSpMk id="27" creationId="{71A40C7B-C032-4D35-9E6D-F4218CEB76C6}"/>
          </ac:grpSpMkLst>
        </pc:grpChg>
        <pc:grpChg chg="add mod">
          <ac:chgData name="Abdulmagid Bensaid" userId="dfd4d632-2729-4828-b8a6-7f2b9cf92b58" providerId="ADAL" clId="{97261E85-EE19-47E5-AEF0-73C9345047CB}" dt="2021-09-13T19:01:27.840" v="2115"/>
          <ac:grpSpMkLst>
            <pc:docMk/>
            <pc:sldMk cId="1353843116" sldId="262"/>
            <ac:grpSpMk id="36" creationId="{A07382BF-23E4-48D6-9158-86061F601963}"/>
          </ac:grpSpMkLst>
        </pc:grpChg>
        <pc:grpChg chg="add mod">
          <ac:chgData name="Abdulmagid Bensaid" userId="dfd4d632-2729-4828-b8a6-7f2b9cf92b58" providerId="ADAL" clId="{97261E85-EE19-47E5-AEF0-73C9345047CB}" dt="2021-09-13T19:27:59.140" v="2584" actId="1038"/>
          <ac:grpSpMkLst>
            <pc:docMk/>
            <pc:sldMk cId="1353843116" sldId="262"/>
            <ac:grpSpMk id="40" creationId="{78C0E0FB-4AC1-47F8-B2C0-11D795140EA0}"/>
          </ac:grpSpMkLst>
        </pc:grpChg>
      </pc:sldChg>
      <pc:sldChg chg="addSp delSp modSp new mod">
        <pc:chgData name="Abdulmagid Bensaid" userId="dfd4d632-2729-4828-b8a6-7f2b9cf92b58" providerId="ADAL" clId="{97261E85-EE19-47E5-AEF0-73C9345047CB}" dt="2021-09-13T22:17:02.570" v="6117" actId="1035"/>
        <pc:sldMkLst>
          <pc:docMk/>
          <pc:sldMk cId="284052525" sldId="263"/>
        </pc:sldMkLst>
        <pc:spChg chg="del">
          <ac:chgData name="Abdulmagid Bensaid" userId="dfd4d632-2729-4828-b8a6-7f2b9cf92b58" providerId="ADAL" clId="{97261E85-EE19-47E5-AEF0-73C9345047CB}" dt="2021-09-13T19:28:27.756" v="2586" actId="478"/>
          <ac:spMkLst>
            <pc:docMk/>
            <pc:sldMk cId="284052525" sldId="263"/>
            <ac:spMk id="2" creationId="{3FE121EB-EB27-4019-B924-5ED4F84598CC}"/>
          </ac:spMkLst>
        </pc:spChg>
        <pc:spChg chg="del">
          <ac:chgData name="Abdulmagid Bensaid" userId="dfd4d632-2729-4828-b8a6-7f2b9cf92b58" providerId="ADAL" clId="{97261E85-EE19-47E5-AEF0-73C9345047CB}" dt="2021-09-13T19:28:29.139" v="2587" actId="478"/>
          <ac:spMkLst>
            <pc:docMk/>
            <pc:sldMk cId="284052525" sldId="263"/>
            <ac:spMk id="3" creationId="{ED5D907D-FD7C-4957-B878-CEDED050DDFA}"/>
          </ac:spMkLst>
        </pc:spChg>
        <pc:spChg chg="add mod">
          <ac:chgData name="Abdulmagid Bensaid" userId="dfd4d632-2729-4828-b8a6-7f2b9cf92b58" providerId="ADAL" clId="{97261E85-EE19-47E5-AEF0-73C9345047CB}" dt="2021-09-13T22:17:02.570" v="6117" actId="1035"/>
          <ac:spMkLst>
            <pc:docMk/>
            <pc:sldMk cId="284052525" sldId="263"/>
            <ac:spMk id="4" creationId="{5949C773-3F1B-4577-BB6F-CBE7C6621912}"/>
          </ac:spMkLst>
        </pc:spChg>
        <pc:spChg chg="mod">
          <ac:chgData name="Abdulmagid Bensaid" userId="dfd4d632-2729-4828-b8a6-7f2b9cf92b58" providerId="ADAL" clId="{97261E85-EE19-47E5-AEF0-73C9345047CB}" dt="2021-09-13T19:30:40.833" v="2599"/>
          <ac:spMkLst>
            <pc:docMk/>
            <pc:sldMk cId="284052525" sldId="263"/>
            <ac:spMk id="6" creationId="{06ED70FB-CDBA-4C8A-99BD-F872CE595010}"/>
          </ac:spMkLst>
        </pc:spChg>
        <pc:spChg chg="mod">
          <ac:chgData name="Abdulmagid Bensaid" userId="dfd4d632-2729-4828-b8a6-7f2b9cf92b58" providerId="ADAL" clId="{97261E85-EE19-47E5-AEF0-73C9345047CB}" dt="2021-09-13T19:30:40.833" v="2599"/>
          <ac:spMkLst>
            <pc:docMk/>
            <pc:sldMk cId="284052525" sldId="263"/>
            <ac:spMk id="7" creationId="{B75BF3F3-003A-4A86-8D95-84A62F65330B}"/>
          </ac:spMkLst>
        </pc:spChg>
        <pc:spChg chg="mod">
          <ac:chgData name="Abdulmagid Bensaid" userId="dfd4d632-2729-4828-b8a6-7f2b9cf92b58" providerId="ADAL" clId="{97261E85-EE19-47E5-AEF0-73C9345047CB}" dt="2021-09-13T19:30:40.833" v="2599"/>
          <ac:spMkLst>
            <pc:docMk/>
            <pc:sldMk cId="284052525" sldId="263"/>
            <ac:spMk id="8" creationId="{ABB3DE23-0E22-4097-A703-52EA199FAC8F}"/>
          </ac:spMkLst>
        </pc:spChg>
        <pc:spChg chg="mod">
          <ac:chgData name="Abdulmagid Bensaid" userId="dfd4d632-2729-4828-b8a6-7f2b9cf92b58" providerId="ADAL" clId="{97261E85-EE19-47E5-AEF0-73C9345047CB}" dt="2021-09-13T19:30:40.833" v="2599"/>
          <ac:spMkLst>
            <pc:docMk/>
            <pc:sldMk cId="284052525" sldId="263"/>
            <ac:spMk id="9" creationId="{F6A543EF-0DB9-4048-BCDC-FC3526F0201B}"/>
          </ac:spMkLst>
        </pc:spChg>
        <pc:spChg chg="mod">
          <ac:chgData name="Abdulmagid Bensaid" userId="dfd4d632-2729-4828-b8a6-7f2b9cf92b58" providerId="ADAL" clId="{97261E85-EE19-47E5-AEF0-73C9345047CB}" dt="2021-09-13T19:30:40.833" v="2599"/>
          <ac:spMkLst>
            <pc:docMk/>
            <pc:sldMk cId="284052525" sldId="263"/>
            <ac:spMk id="10" creationId="{14EB9D77-A4D8-4DB5-BA25-2B104AE977C0}"/>
          </ac:spMkLst>
        </pc:spChg>
        <pc:spChg chg="mod">
          <ac:chgData name="Abdulmagid Bensaid" userId="dfd4d632-2729-4828-b8a6-7f2b9cf92b58" providerId="ADAL" clId="{97261E85-EE19-47E5-AEF0-73C9345047CB}" dt="2021-09-13T19:30:40.833" v="2599"/>
          <ac:spMkLst>
            <pc:docMk/>
            <pc:sldMk cId="284052525" sldId="263"/>
            <ac:spMk id="11" creationId="{A551250B-A749-4315-B23A-9A609072187C}"/>
          </ac:spMkLst>
        </pc:spChg>
        <pc:spChg chg="mod">
          <ac:chgData name="Abdulmagid Bensaid" userId="dfd4d632-2729-4828-b8a6-7f2b9cf92b58" providerId="ADAL" clId="{97261E85-EE19-47E5-AEF0-73C9345047CB}" dt="2021-09-13T19:30:40.833" v="2599"/>
          <ac:spMkLst>
            <pc:docMk/>
            <pc:sldMk cId="284052525" sldId="263"/>
            <ac:spMk id="12" creationId="{5ED8312B-8871-4FD6-9A54-7D8F48A7739D}"/>
          </ac:spMkLst>
        </pc:spChg>
        <pc:spChg chg="add mod">
          <ac:chgData name="Abdulmagid Bensaid" userId="dfd4d632-2729-4828-b8a6-7f2b9cf92b58" providerId="ADAL" clId="{97261E85-EE19-47E5-AEF0-73C9345047CB}" dt="2021-09-13T19:32:40.049" v="2604" actId="20577"/>
          <ac:spMkLst>
            <pc:docMk/>
            <pc:sldMk cId="284052525" sldId="263"/>
            <ac:spMk id="13" creationId="{B6AC5626-B294-4E6D-A0AC-BA6C72560380}"/>
          </ac:spMkLst>
        </pc:spChg>
        <pc:spChg chg="mod">
          <ac:chgData name="Abdulmagid Bensaid" userId="dfd4d632-2729-4828-b8a6-7f2b9cf92b58" providerId="ADAL" clId="{97261E85-EE19-47E5-AEF0-73C9345047CB}" dt="2021-09-13T19:30:40.833" v="2599"/>
          <ac:spMkLst>
            <pc:docMk/>
            <pc:sldMk cId="284052525" sldId="263"/>
            <ac:spMk id="15" creationId="{1DFEFC12-0EF2-4F7E-B4EB-62FBA19674ED}"/>
          </ac:spMkLst>
        </pc:spChg>
        <pc:spChg chg="mod">
          <ac:chgData name="Abdulmagid Bensaid" userId="dfd4d632-2729-4828-b8a6-7f2b9cf92b58" providerId="ADAL" clId="{97261E85-EE19-47E5-AEF0-73C9345047CB}" dt="2021-09-13T19:30:40.833" v="2599"/>
          <ac:spMkLst>
            <pc:docMk/>
            <pc:sldMk cId="284052525" sldId="263"/>
            <ac:spMk id="16" creationId="{02DF8522-B3D4-4779-AC93-F29319341441}"/>
          </ac:spMkLst>
        </pc:spChg>
        <pc:spChg chg="add mod">
          <ac:chgData name="Abdulmagid Bensaid" userId="dfd4d632-2729-4828-b8a6-7f2b9cf92b58" providerId="ADAL" clId="{97261E85-EE19-47E5-AEF0-73C9345047CB}" dt="2021-09-13T19:38:18.236" v="2642" actId="20577"/>
          <ac:spMkLst>
            <pc:docMk/>
            <pc:sldMk cId="284052525" sldId="263"/>
            <ac:spMk id="17" creationId="{11DD796A-A4C4-44B0-9A7D-96CC7C6BA0B9}"/>
          </ac:spMkLst>
        </pc:spChg>
        <pc:spChg chg="mod">
          <ac:chgData name="Abdulmagid Bensaid" userId="dfd4d632-2729-4828-b8a6-7f2b9cf92b58" providerId="ADAL" clId="{97261E85-EE19-47E5-AEF0-73C9345047CB}" dt="2021-09-13T19:30:40.833" v="2599"/>
          <ac:spMkLst>
            <pc:docMk/>
            <pc:sldMk cId="284052525" sldId="263"/>
            <ac:spMk id="19" creationId="{D513D430-3CFA-4FA1-9D21-2C9FB6BC68B0}"/>
          </ac:spMkLst>
        </pc:spChg>
        <pc:spChg chg="mod">
          <ac:chgData name="Abdulmagid Bensaid" userId="dfd4d632-2729-4828-b8a6-7f2b9cf92b58" providerId="ADAL" clId="{97261E85-EE19-47E5-AEF0-73C9345047CB}" dt="2021-09-13T19:30:40.833" v="2599"/>
          <ac:spMkLst>
            <pc:docMk/>
            <pc:sldMk cId="284052525" sldId="263"/>
            <ac:spMk id="20" creationId="{110FA1A5-B1FE-4328-8C51-97066FC178D2}"/>
          </ac:spMkLst>
        </pc:spChg>
        <pc:spChg chg="add mod">
          <ac:chgData name="Abdulmagid Bensaid" userId="dfd4d632-2729-4828-b8a6-7f2b9cf92b58" providerId="ADAL" clId="{97261E85-EE19-47E5-AEF0-73C9345047CB}" dt="2021-09-13T19:42:58.336" v="2668" actId="20577"/>
          <ac:spMkLst>
            <pc:docMk/>
            <pc:sldMk cId="284052525" sldId="263"/>
            <ac:spMk id="21" creationId="{8F0BC4C1-5A42-42EB-B131-98277C202A87}"/>
          </ac:spMkLst>
        </pc:spChg>
        <pc:spChg chg="add mod">
          <ac:chgData name="Abdulmagid Bensaid" userId="dfd4d632-2729-4828-b8a6-7f2b9cf92b58" providerId="ADAL" clId="{97261E85-EE19-47E5-AEF0-73C9345047CB}" dt="2021-09-13T19:30:40.833" v="2599"/>
          <ac:spMkLst>
            <pc:docMk/>
            <pc:sldMk cId="284052525" sldId="263"/>
            <ac:spMk id="22" creationId="{10EE6B02-1F6F-49E7-8BA6-DE60D4EEF269}"/>
          </ac:spMkLst>
        </pc:spChg>
        <pc:spChg chg="add mod">
          <ac:chgData name="Abdulmagid Bensaid" userId="dfd4d632-2729-4828-b8a6-7f2b9cf92b58" providerId="ADAL" clId="{97261E85-EE19-47E5-AEF0-73C9345047CB}" dt="2021-09-13T19:30:40.833" v="2599"/>
          <ac:spMkLst>
            <pc:docMk/>
            <pc:sldMk cId="284052525" sldId="263"/>
            <ac:spMk id="23" creationId="{8B2FD227-CD30-4730-8DB5-277F8F16F59B}"/>
          </ac:spMkLst>
        </pc:spChg>
        <pc:spChg chg="add mod">
          <ac:chgData name="Abdulmagid Bensaid" userId="dfd4d632-2729-4828-b8a6-7f2b9cf92b58" providerId="ADAL" clId="{97261E85-EE19-47E5-AEF0-73C9345047CB}" dt="2021-09-13T19:45:50.389" v="2701" actId="1036"/>
          <ac:spMkLst>
            <pc:docMk/>
            <pc:sldMk cId="284052525" sldId="263"/>
            <ac:spMk id="24" creationId="{F5AF2143-8FA9-4383-815A-72CBC1A83116}"/>
          </ac:spMkLst>
        </pc:spChg>
        <pc:spChg chg="add mod">
          <ac:chgData name="Abdulmagid Bensaid" userId="dfd4d632-2729-4828-b8a6-7f2b9cf92b58" providerId="ADAL" clId="{97261E85-EE19-47E5-AEF0-73C9345047CB}" dt="2021-09-13T19:45:55.513" v="2702" actId="14100"/>
          <ac:spMkLst>
            <pc:docMk/>
            <pc:sldMk cId="284052525" sldId="263"/>
            <ac:spMk id="25" creationId="{AAE3B002-E233-4E03-BFF0-C52616E712DB}"/>
          </ac:spMkLst>
        </pc:spChg>
        <pc:spChg chg="add mod">
          <ac:chgData name="Abdulmagid Bensaid" userId="dfd4d632-2729-4828-b8a6-7f2b9cf92b58" providerId="ADAL" clId="{97261E85-EE19-47E5-AEF0-73C9345047CB}" dt="2021-09-13T19:30:40.833" v="2599"/>
          <ac:spMkLst>
            <pc:docMk/>
            <pc:sldMk cId="284052525" sldId="263"/>
            <ac:spMk id="26" creationId="{4476A579-7E3C-4DEE-A3F5-72C370BFFC37}"/>
          </ac:spMkLst>
        </pc:spChg>
        <pc:spChg chg="add mod">
          <ac:chgData name="Abdulmagid Bensaid" userId="dfd4d632-2729-4828-b8a6-7f2b9cf92b58" providerId="ADAL" clId="{97261E85-EE19-47E5-AEF0-73C9345047CB}" dt="2021-09-13T19:42:07.332" v="2664" actId="14100"/>
          <ac:spMkLst>
            <pc:docMk/>
            <pc:sldMk cId="284052525" sldId="263"/>
            <ac:spMk id="27" creationId="{0CDD97C9-73AD-4551-AED6-148A607A6BF1}"/>
          </ac:spMkLst>
        </pc:spChg>
        <pc:spChg chg="add mod">
          <ac:chgData name="Abdulmagid Bensaid" userId="dfd4d632-2729-4828-b8a6-7f2b9cf92b58" providerId="ADAL" clId="{97261E85-EE19-47E5-AEF0-73C9345047CB}" dt="2021-09-13T19:37:17.478" v="2634" actId="20577"/>
          <ac:spMkLst>
            <pc:docMk/>
            <pc:sldMk cId="284052525" sldId="263"/>
            <ac:spMk id="28" creationId="{8144C6F8-7A87-4343-8497-DD4DE59B1166}"/>
          </ac:spMkLst>
        </pc:spChg>
        <pc:grpChg chg="add mod">
          <ac:chgData name="Abdulmagid Bensaid" userId="dfd4d632-2729-4828-b8a6-7f2b9cf92b58" providerId="ADAL" clId="{97261E85-EE19-47E5-AEF0-73C9345047CB}" dt="2021-09-13T19:30:40.833" v="2599"/>
          <ac:grpSpMkLst>
            <pc:docMk/>
            <pc:sldMk cId="284052525" sldId="263"/>
            <ac:grpSpMk id="5" creationId="{E24457FC-529D-4E45-9381-BF0E9805122F}"/>
          </ac:grpSpMkLst>
        </pc:grpChg>
        <pc:grpChg chg="add mod">
          <ac:chgData name="Abdulmagid Bensaid" userId="dfd4d632-2729-4828-b8a6-7f2b9cf92b58" providerId="ADAL" clId="{97261E85-EE19-47E5-AEF0-73C9345047CB}" dt="2021-09-13T19:30:40.833" v="2599"/>
          <ac:grpSpMkLst>
            <pc:docMk/>
            <pc:sldMk cId="284052525" sldId="263"/>
            <ac:grpSpMk id="14" creationId="{B4A7A609-358C-4E20-9285-05BFE5B26846}"/>
          </ac:grpSpMkLst>
        </pc:grpChg>
        <pc:grpChg chg="add mod">
          <ac:chgData name="Abdulmagid Bensaid" userId="dfd4d632-2729-4828-b8a6-7f2b9cf92b58" providerId="ADAL" clId="{97261E85-EE19-47E5-AEF0-73C9345047CB}" dt="2021-09-13T19:30:40.833" v="2599"/>
          <ac:grpSpMkLst>
            <pc:docMk/>
            <pc:sldMk cId="284052525" sldId="263"/>
            <ac:grpSpMk id="18" creationId="{0454DDB6-15D7-4066-AD7C-AB3F29031544}"/>
          </ac:grpSpMkLst>
        </pc:grpChg>
      </pc:sldChg>
      <pc:sldChg chg="addSp delSp modSp new mod">
        <pc:chgData name="Abdulmagid Bensaid" userId="dfd4d632-2729-4828-b8a6-7f2b9cf92b58" providerId="ADAL" clId="{97261E85-EE19-47E5-AEF0-73C9345047CB}" dt="2021-09-13T22:17:09.775" v="6136" actId="1035"/>
        <pc:sldMkLst>
          <pc:docMk/>
          <pc:sldMk cId="1785842046" sldId="264"/>
        </pc:sldMkLst>
        <pc:spChg chg="mod">
          <ac:chgData name="Abdulmagid Bensaid" userId="dfd4d632-2729-4828-b8a6-7f2b9cf92b58" providerId="ADAL" clId="{97261E85-EE19-47E5-AEF0-73C9345047CB}" dt="2021-09-13T22:17:09.775" v="6136" actId="1035"/>
          <ac:spMkLst>
            <pc:docMk/>
            <pc:sldMk cId="1785842046" sldId="264"/>
            <ac:spMk id="2" creationId="{63FC5147-5FD9-41C0-B849-423F69A384B7}"/>
          </ac:spMkLst>
        </pc:spChg>
        <pc:spChg chg="del">
          <ac:chgData name="Abdulmagid Bensaid" userId="dfd4d632-2729-4828-b8a6-7f2b9cf92b58" providerId="ADAL" clId="{97261E85-EE19-47E5-AEF0-73C9345047CB}" dt="2021-09-13T19:47:15.356" v="2720" actId="478"/>
          <ac:spMkLst>
            <pc:docMk/>
            <pc:sldMk cId="1785842046" sldId="264"/>
            <ac:spMk id="3" creationId="{C322B36D-EA69-45D3-A5F1-D07067E885CC}"/>
          </ac:spMkLst>
        </pc:spChg>
        <pc:picChg chg="add mod">
          <ac:chgData name="Abdulmagid Bensaid" userId="dfd4d632-2729-4828-b8a6-7f2b9cf92b58" providerId="ADAL" clId="{97261E85-EE19-47E5-AEF0-73C9345047CB}" dt="2021-09-13T20:00:19.585" v="2758" actId="1076"/>
          <ac:picMkLst>
            <pc:docMk/>
            <pc:sldMk cId="1785842046" sldId="264"/>
            <ac:picMk id="5" creationId="{AE5B5DF4-8D06-4040-B71B-B27D8529CAC8}"/>
          </ac:picMkLst>
        </pc:picChg>
        <pc:picChg chg="add mod">
          <ac:chgData name="Abdulmagid Bensaid" userId="dfd4d632-2729-4828-b8a6-7f2b9cf92b58" providerId="ADAL" clId="{97261E85-EE19-47E5-AEF0-73C9345047CB}" dt="2021-09-13T20:00:17.109" v="2757" actId="1076"/>
          <ac:picMkLst>
            <pc:docMk/>
            <pc:sldMk cId="1785842046" sldId="264"/>
            <ac:picMk id="7" creationId="{A0FB4C70-1E2B-4ADA-BCCE-0A4D7C241806}"/>
          </ac:picMkLst>
        </pc:picChg>
        <pc:picChg chg="add del mod">
          <ac:chgData name="Abdulmagid Bensaid" userId="dfd4d632-2729-4828-b8a6-7f2b9cf92b58" providerId="ADAL" clId="{97261E85-EE19-47E5-AEF0-73C9345047CB}" dt="2021-09-13T20:15:08.313" v="2858" actId="478"/>
          <ac:picMkLst>
            <pc:docMk/>
            <pc:sldMk cId="1785842046" sldId="264"/>
            <ac:picMk id="9" creationId="{2C278EEA-F14B-45E6-BB56-7851047E4A74}"/>
          </ac:picMkLst>
        </pc:picChg>
        <pc:picChg chg="add mod">
          <ac:chgData name="Abdulmagid Bensaid" userId="dfd4d632-2729-4828-b8a6-7f2b9cf92b58" providerId="ADAL" clId="{97261E85-EE19-47E5-AEF0-73C9345047CB}" dt="2021-09-13T20:00:12.016" v="2754" actId="1076"/>
          <ac:picMkLst>
            <pc:docMk/>
            <pc:sldMk cId="1785842046" sldId="264"/>
            <ac:picMk id="11" creationId="{EAAD3C10-FA97-4F90-9351-9DA9B531742E}"/>
          </ac:picMkLst>
        </pc:picChg>
        <pc:picChg chg="add mod">
          <ac:chgData name="Abdulmagid Bensaid" userId="dfd4d632-2729-4828-b8a6-7f2b9cf92b58" providerId="ADAL" clId="{97261E85-EE19-47E5-AEF0-73C9345047CB}" dt="2021-09-13T20:10:14.015" v="2769" actId="1076"/>
          <ac:picMkLst>
            <pc:docMk/>
            <pc:sldMk cId="1785842046" sldId="264"/>
            <ac:picMk id="13" creationId="{503BA572-0C4C-41BB-8769-41E390778CC3}"/>
          </ac:picMkLst>
        </pc:picChg>
        <pc:picChg chg="add mod">
          <ac:chgData name="Abdulmagid Bensaid" userId="dfd4d632-2729-4828-b8a6-7f2b9cf92b58" providerId="ADAL" clId="{97261E85-EE19-47E5-AEF0-73C9345047CB}" dt="2021-09-13T20:11:01.827" v="2774" actId="1076"/>
          <ac:picMkLst>
            <pc:docMk/>
            <pc:sldMk cId="1785842046" sldId="264"/>
            <ac:picMk id="15" creationId="{84BBF981-312A-4C1C-A2CC-FEB044E70B59}"/>
          </ac:picMkLst>
        </pc:picChg>
        <pc:picChg chg="add mod">
          <ac:chgData name="Abdulmagid Bensaid" userId="dfd4d632-2729-4828-b8a6-7f2b9cf92b58" providerId="ADAL" clId="{97261E85-EE19-47E5-AEF0-73C9345047CB}" dt="2021-09-13T20:15:15.940" v="2975" actId="1035"/>
          <ac:picMkLst>
            <pc:docMk/>
            <pc:sldMk cId="1785842046" sldId="264"/>
            <ac:picMk id="17" creationId="{F79E2BF2-AA9D-43E9-B811-2826ED0A8E60}"/>
          </ac:picMkLst>
        </pc:picChg>
      </pc:sldChg>
      <pc:sldChg chg="addSp delSp modSp new mod">
        <pc:chgData name="Abdulmagid Bensaid" userId="dfd4d632-2729-4828-b8a6-7f2b9cf92b58" providerId="ADAL" clId="{97261E85-EE19-47E5-AEF0-73C9345047CB}" dt="2021-09-14T09:40:19.609" v="6653" actId="20577"/>
        <pc:sldMkLst>
          <pc:docMk/>
          <pc:sldMk cId="176387819" sldId="265"/>
        </pc:sldMkLst>
        <pc:spChg chg="mod">
          <ac:chgData name="Abdulmagid Bensaid" userId="dfd4d632-2729-4828-b8a6-7f2b9cf92b58" providerId="ADAL" clId="{97261E85-EE19-47E5-AEF0-73C9345047CB}" dt="2021-09-13T22:17:17.807" v="6165" actId="1035"/>
          <ac:spMkLst>
            <pc:docMk/>
            <pc:sldMk cId="176387819" sldId="265"/>
            <ac:spMk id="2" creationId="{C6D9335F-CF16-4928-8F6B-36195B86BAA8}"/>
          </ac:spMkLst>
        </pc:spChg>
        <pc:spChg chg="add del mod">
          <ac:chgData name="Abdulmagid Bensaid" userId="dfd4d632-2729-4828-b8a6-7f2b9cf92b58" providerId="ADAL" clId="{97261E85-EE19-47E5-AEF0-73C9345047CB}" dt="2021-09-14T09:40:19.609" v="6653" actId="20577"/>
          <ac:spMkLst>
            <pc:docMk/>
            <pc:sldMk cId="176387819" sldId="265"/>
            <ac:spMk id="3" creationId="{9C3ADC4C-5603-47D2-BA0B-BD91D1EB26D7}"/>
          </ac:spMkLst>
        </pc:spChg>
        <pc:spChg chg="add del">
          <ac:chgData name="Abdulmagid Bensaid" userId="dfd4d632-2729-4828-b8a6-7f2b9cf92b58" providerId="ADAL" clId="{97261E85-EE19-47E5-AEF0-73C9345047CB}" dt="2021-09-13T20:18:57.283" v="3016"/>
          <ac:spMkLst>
            <pc:docMk/>
            <pc:sldMk cId="176387819" sldId="265"/>
            <ac:spMk id="4" creationId="{07CBCDB4-A0B9-4803-9FDA-7C096A785740}"/>
          </ac:spMkLst>
        </pc:spChg>
        <pc:spChg chg="add del">
          <ac:chgData name="Abdulmagid Bensaid" userId="dfd4d632-2729-4828-b8a6-7f2b9cf92b58" providerId="ADAL" clId="{97261E85-EE19-47E5-AEF0-73C9345047CB}" dt="2021-09-13T20:18:57.283" v="3016"/>
          <ac:spMkLst>
            <pc:docMk/>
            <pc:sldMk cId="176387819" sldId="265"/>
            <ac:spMk id="5" creationId="{DB548997-EA05-4B75-945A-94BC47CCD385}"/>
          </ac:spMkLst>
        </pc:spChg>
        <pc:graphicFrameChg chg="add del">
          <ac:chgData name="Abdulmagid Bensaid" userId="dfd4d632-2729-4828-b8a6-7f2b9cf92b58" providerId="ADAL" clId="{97261E85-EE19-47E5-AEF0-73C9345047CB}" dt="2021-09-13T20:21:41.085" v="3075" actId="26606"/>
          <ac:graphicFrameMkLst>
            <pc:docMk/>
            <pc:sldMk cId="176387819" sldId="265"/>
            <ac:graphicFrameMk id="9" creationId="{629F6CF0-334D-4BF0-AAF6-887AA441CB54}"/>
          </ac:graphicFrameMkLst>
        </pc:graphicFrameChg>
        <pc:picChg chg="add mod">
          <ac:chgData name="Abdulmagid Bensaid" userId="dfd4d632-2729-4828-b8a6-7f2b9cf92b58" providerId="ADAL" clId="{97261E85-EE19-47E5-AEF0-73C9345047CB}" dt="2021-09-13T22:12:42.699" v="5951" actId="1036"/>
          <ac:picMkLst>
            <pc:docMk/>
            <pc:sldMk cId="176387819" sldId="265"/>
            <ac:picMk id="5" creationId="{0600E775-8A5A-480C-B447-98C4E302BD8B}"/>
          </ac:picMkLst>
        </pc:picChg>
        <pc:picChg chg="add mod">
          <ac:chgData name="Abdulmagid Bensaid" userId="dfd4d632-2729-4828-b8a6-7f2b9cf92b58" providerId="ADAL" clId="{97261E85-EE19-47E5-AEF0-73C9345047CB}" dt="2021-09-13T22:11:48.589" v="5888" actId="1076"/>
          <ac:picMkLst>
            <pc:docMk/>
            <pc:sldMk cId="176387819" sldId="265"/>
            <ac:picMk id="7" creationId="{CB908309-6567-42EC-BE9D-A945604F8B04}"/>
          </ac:picMkLst>
        </pc:picChg>
        <pc:picChg chg="add mod">
          <ac:chgData name="Abdulmagid Bensaid" userId="dfd4d632-2729-4828-b8a6-7f2b9cf92b58" providerId="ADAL" clId="{97261E85-EE19-47E5-AEF0-73C9345047CB}" dt="2021-09-13T22:11:51.548" v="5889" actId="1076"/>
          <ac:picMkLst>
            <pc:docMk/>
            <pc:sldMk cId="176387819" sldId="265"/>
            <ac:picMk id="10" creationId="{06E3E3B8-97B9-438A-85CD-6A92998E73C2}"/>
          </ac:picMkLst>
        </pc:picChg>
        <pc:picChg chg="add mod">
          <ac:chgData name="Abdulmagid Bensaid" userId="dfd4d632-2729-4828-b8a6-7f2b9cf92b58" providerId="ADAL" clId="{97261E85-EE19-47E5-AEF0-73C9345047CB}" dt="2021-09-13T22:12:25.623" v="5902" actId="1076"/>
          <ac:picMkLst>
            <pc:docMk/>
            <pc:sldMk cId="176387819" sldId="265"/>
            <ac:picMk id="11" creationId="{8CC22B7B-093A-41D2-8182-65B5846C8B52}"/>
          </ac:picMkLst>
        </pc:picChg>
        <pc:picChg chg="add mod">
          <ac:chgData name="Abdulmagid Bensaid" userId="dfd4d632-2729-4828-b8a6-7f2b9cf92b58" providerId="ADAL" clId="{97261E85-EE19-47E5-AEF0-73C9345047CB}" dt="2021-09-13T22:12:19.392" v="5901" actId="1036"/>
          <ac:picMkLst>
            <pc:docMk/>
            <pc:sldMk cId="176387819" sldId="265"/>
            <ac:picMk id="12" creationId="{73B2C6AF-E763-4D00-9249-2283BA80C792}"/>
          </ac:picMkLst>
        </pc:picChg>
        <pc:picChg chg="add mod">
          <ac:chgData name="Abdulmagid Bensaid" userId="dfd4d632-2729-4828-b8a6-7f2b9cf92b58" providerId="ADAL" clId="{97261E85-EE19-47E5-AEF0-73C9345047CB}" dt="2021-09-13T22:12:03.039" v="5891" actId="1076"/>
          <ac:picMkLst>
            <pc:docMk/>
            <pc:sldMk cId="176387819" sldId="265"/>
            <ac:picMk id="13" creationId="{2137BCA8-A80E-4EEE-8342-791A368BD601}"/>
          </ac:picMkLst>
        </pc:picChg>
        <pc:picChg chg="add mod">
          <ac:chgData name="Abdulmagid Bensaid" userId="dfd4d632-2729-4828-b8a6-7f2b9cf92b58" providerId="ADAL" clId="{97261E85-EE19-47E5-AEF0-73C9345047CB}" dt="2021-09-13T22:12:05.130" v="5892" actId="1076"/>
          <ac:picMkLst>
            <pc:docMk/>
            <pc:sldMk cId="176387819" sldId="265"/>
            <ac:picMk id="14" creationId="{B054F52E-1377-431A-9B15-F5431B99E624}"/>
          </ac:picMkLst>
        </pc:picChg>
        <pc:picChg chg="add mod">
          <ac:chgData name="Abdulmagid Bensaid" userId="dfd4d632-2729-4828-b8a6-7f2b9cf92b58" providerId="ADAL" clId="{97261E85-EE19-47E5-AEF0-73C9345047CB}" dt="2021-09-13T22:12:08.430" v="5893" actId="1076"/>
          <ac:picMkLst>
            <pc:docMk/>
            <pc:sldMk cId="176387819" sldId="265"/>
            <ac:picMk id="15" creationId="{2A12F3E7-EC7D-4CB5-B8E8-0C9C5D57C241}"/>
          </ac:picMkLst>
        </pc:picChg>
        <pc:picChg chg="add mod">
          <ac:chgData name="Abdulmagid Bensaid" userId="dfd4d632-2729-4828-b8a6-7f2b9cf92b58" providerId="ADAL" clId="{97261E85-EE19-47E5-AEF0-73C9345047CB}" dt="2021-09-13T22:12:12.005" v="5894" actId="1076"/>
          <ac:picMkLst>
            <pc:docMk/>
            <pc:sldMk cId="176387819" sldId="265"/>
            <ac:picMk id="16" creationId="{5FC93822-C733-4E52-A7A1-4FD3DA0FBE7B}"/>
          </ac:picMkLst>
        </pc:picChg>
        <pc:picChg chg="add del">
          <ac:chgData name="Abdulmagid Bensaid" userId="dfd4d632-2729-4828-b8a6-7f2b9cf92b58" providerId="ADAL" clId="{97261E85-EE19-47E5-AEF0-73C9345047CB}" dt="2021-09-13T20:18:57.283" v="3016"/>
          <ac:picMkLst>
            <pc:docMk/>
            <pc:sldMk cId="176387819" sldId="265"/>
            <ac:picMk id="2049" creationId="{0447DC67-FAC0-4E9E-851B-9C54E9869BDD}"/>
          </ac:picMkLst>
        </pc:picChg>
      </pc:sldChg>
      <pc:sldChg chg="addSp delSp modSp new mod">
        <pc:chgData name="Abdulmagid Bensaid" userId="dfd4d632-2729-4828-b8a6-7f2b9cf92b58" providerId="ADAL" clId="{97261E85-EE19-47E5-AEF0-73C9345047CB}" dt="2021-09-28T13:04:57.202" v="6776" actId="1035"/>
        <pc:sldMkLst>
          <pc:docMk/>
          <pc:sldMk cId="2826083" sldId="266"/>
        </pc:sldMkLst>
        <pc:spChg chg="mod">
          <ac:chgData name="Abdulmagid Bensaid" userId="dfd4d632-2729-4828-b8a6-7f2b9cf92b58" providerId="ADAL" clId="{97261E85-EE19-47E5-AEF0-73C9345047CB}" dt="2021-09-28T13:04:57.202" v="6776" actId="1035"/>
          <ac:spMkLst>
            <pc:docMk/>
            <pc:sldMk cId="2826083" sldId="266"/>
            <ac:spMk id="2" creationId="{74175422-24F8-470A-B507-87F5D70468D1}"/>
          </ac:spMkLst>
        </pc:spChg>
        <pc:spChg chg="del">
          <ac:chgData name="Abdulmagid Bensaid" userId="dfd4d632-2729-4828-b8a6-7f2b9cf92b58" providerId="ADAL" clId="{97261E85-EE19-47E5-AEF0-73C9345047CB}" dt="2021-09-13T20:26:16.363" v="3892" actId="478"/>
          <ac:spMkLst>
            <pc:docMk/>
            <pc:sldMk cId="2826083" sldId="266"/>
            <ac:spMk id="3" creationId="{73CCCD1C-C393-45AC-8201-C019A5A8DD8C}"/>
          </ac:spMkLst>
        </pc:spChg>
        <pc:picChg chg="add mod">
          <ac:chgData name="Abdulmagid Bensaid" userId="dfd4d632-2729-4828-b8a6-7f2b9cf92b58" providerId="ADAL" clId="{97261E85-EE19-47E5-AEF0-73C9345047CB}" dt="2021-09-14T10:18:52.632" v="6733" actId="1076"/>
          <ac:picMkLst>
            <pc:docMk/>
            <pc:sldMk cId="2826083" sldId="266"/>
            <ac:picMk id="4" creationId="{6C6194FC-0DCE-45D9-9EAB-8A7FAE6ADAB3}"/>
          </ac:picMkLst>
        </pc:picChg>
        <pc:picChg chg="add mod">
          <ac:chgData name="Abdulmagid Bensaid" userId="dfd4d632-2729-4828-b8a6-7f2b9cf92b58" providerId="ADAL" clId="{97261E85-EE19-47E5-AEF0-73C9345047CB}" dt="2021-09-13T21:11:31.827" v="4146" actId="1038"/>
          <ac:picMkLst>
            <pc:docMk/>
            <pc:sldMk cId="2826083" sldId="266"/>
            <ac:picMk id="5" creationId="{5646E1D6-D467-4C9E-85C2-EC31762A1D9D}"/>
          </ac:picMkLst>
        </pc:picChg>
        <pc:picChg chg="add mod">
          <ac:chgData name="Abdulmagid Bensaid" userId="dfd4d632-2729-4828-b8a6-7f2b9cf92b58" providerId="ADAL" clId="{97261E85-EE19-47E5-AEF0-73C9345047CB}" dt="2021-09-13T21:11:35.816" v="4183" actId="1035"/>
          <ac:picMkLst>
            <pc:docMk/>
            <pc:sldMk cId="2826083" sldId="266"/>
            <ac:picMk id="6" creationId="{7DEE4DAB-D24E-4124-A441-D75837C89569}"/>
          </ac:picMkLst>
        </pc:picChg>
        <pc:picChg chg="add mod">
          <ac:chgData name="Abdulmagid Bensaid" userId="dfd4d632-2729-4828-b8a6-7f2b9cf92b58" providerId="ADAL" clId="{97261E85-EE19-47E5-AEF0-73C9345047CB}" dt="2021-09-13T21:11:39.369" v="4204" actId="1038"/>
          <ac:picMkLst>
            <pc:docMk/>
            <pc:sldMk cId="2826083" sldId="266"/>
            <ac:picMk id="8" creationId="{7326B4D0-59E7-47CB-BC1D-9328475002EC}"/>
          </ac:picMkLst>
        </pc:picChg>
        <pc:picChg chg="add mod">
          <ac:chgData name="Abdulmagid Bensaid" userId="dfd4d632-2729-4828-b8a6-7f2b9cf92b58" providerId="ADAL" clId="{97261E85-EE19-47E5-AEF0-73C9345047CB}" dt="2021-09-14T10:18:36.763" v="6726" actId="1076"/>
          <ac:picMkLst>
            <pc:docMk/>
            <pc:sldMk cId="2826083" sldId="266"/>
            <ac:picMk id="10" creationId="{F8E0D0D6-EB6B-48B4-BF68-8F5FBADF9139}"/>
          </ac:picMkLst>
        </pc:picChg>
        <pc:picChg chg="add mod">
          <ac:chgData name="Abdulmagid Bensaid" userId="dfd4d632-2729-4828-b8a6-7f2b9cf92b58" providerId="ADAL" clId="{97261E85-EE19-47E5-AEF0-73C9345047CB}" dt="2021-09-13T21:12:18.090" v="4254" actId="14100"/>
          <ac:picMkLst>
            <pc:docMk/>
            <pc:sldMk cId="2826083" sldId="266"/>
            <ac:picMk id="12" creationId="{E53FCDE0-B7F5-49CE-84E3-BF8FC7B500C5}"/>
          </ac:picMkLst>
        </pc:picChg>
        <pc:picChg chg="add mod">
          <ac:chgData name="Abdulmagid Bensaid" userId="dfd4d632-2729-4828-b8a6-7f2b9cf92b58" providerId="ADAL" clId="{97261E85-EE19-47E5-AEF0-73C9345047CB}" dt="2021-09-13T21:12:08.082" v="4240" actId="1076"/>
          <ac:picMkLst>
            <pc:docMk/>
            <pc:sldMk cId="2826083" sldId="266"/>
            <ac:picMk id="14" creationId="{B8F75CC0-515B-4F16-99F6-0C83E636976D}"/>
          </ac:picMkLst>
        </pc:picChg>
        <pc:picChg chg="add mod">
          <ac:chgData name="Abdulmagid Bensaid" userId="dfd4d632-2729-4828-b8a6-7f2b9cf92b58" providerId="ADAL" clId="{97261E85-EE19-47E5-AEF0-73C9345047CB}" dt="2021-09-14T10:18:38.172" v="6727" actId="1076"/>
          <ac:picMkLst>
            <pc:docMk/>
            <pc:sldMk cId="2826083" sldId="266"/>
            <ac:picMk id="16" creationId="{B196418D-E6E0-437B-86AD-431825D49C30}"/>
          </ac:picMkLst>
        </pc:picChg>
        <pc:picChg chg="add mod">
          <ac:chgData name="Abdulmagid Bensaid" userId="dfd4d632-2729-4828-b8a6-7f2b9cf92b58" providerId="ADAL" clId="{97261E85-EE19-47E5-AEF0-73C9345047CB}" dt="2021-09-14T10:18:35.347" v="6725" actId="1076"/>
          <ac:picMkLst>
            <pc:docMk/>
            <pc:sldMk cId="2826083" sldId="266"/>
            <ac:picMk id="18" creationId="{3F93D45A-5539-4BA9-9701-B159F8EEF006}"/>
          </ac:picMkLst>
        </pc:picChg>
        <pc:picChg chg="add mod">
          <ac:chgData name="Abdulmagid Bensaid" userId="dfd4d632-2729-4828-b8a6-7f2b9cf92b58" providerId="ADAL" clId="{97261E85-EE19-47E5-AEF0-73C9345047CB}" dt="2021-09-14T10:18:31.776" v="6723" actId="1076"/>
          <ac:picMkLst>
            <pc:docMk/>
            <pc:sldMk cId="2826083" sldId="266"/>
            <ac:picMk id="20" creationId="{D8D3F3AA-3F33-43D2-94BC-0C500B576B3C}"/>
          </ac:picMkLst>
        </pc:picChg>
        <pc:picChg chg="add mod">
          <ac:chgData name="Abdulmagid Bensaid" userId="dfd4d632-2729-4828-b8a6-7f2b9cf92b58" providerId="ADAL" clId="{97261E85-EE19-47E5-AEF0-73C9345047CB}" dt="2021-09-14T10:18:30.150" v="6722" actId="1076"/>
          <ac:picMkLst>
            <pc:docMk/>
            <pc:sldMk cId="2826083" sldId="266"/>
            <ac:picMk id="22" creationId="{78121199-0C4C-438E-97E1-A058ABFD4C8B}"/>
          </ac:picMkLst>
        </pc:picChg>
        <pc:picChg chg="add del mod">
          <ac:chgData name="Abdulmagid Bensaid" userId="dfd4d632-2729-4828-b8a6-7f2b9cf92b58" providerId="ADAL" clId="{97261E85-EE19-47E5-AEF0-73C9345047CB}" dt="2021-09-13T21:10:34.184" v="4062" actId="478"/>
          <ac:picMkLst>
            <pc:docMk/>
            <pc:sldMk cId="2826083" sldId="266"/>
            <ac:picMk id="24" creationId="{D418F32A-9B51-4B14-8A99-4A435EC23D60}"/>
          </ac:picMkLst>
        </pc:picChg>
        <pc:picChg chg="add mod">
          <ac:chgData name="Abdulmagid Bensaid" userId="dfd4d632-2729-4828-b8a6-7f2b9cf92b58" providerId="ADAL" clId="{97261E85-EE19-47E5-AEF0-73C9345047CB}" dt="2021-09-14T10:18:49.965" v="6732" actId="1076"/>
          <ac:picMkLst>
            <pc:docMk/>
            <pc:sldMk cId="2826083" sldId="266"/>
            <ac:picMk id="26" creationId="{A96140A8-8E2E-4DD7-8A91-BEFB7E316F14}"/>
          </ac:picMkLst>
        </pc:picChg>
        <pc:picChg chg="add mod">
          <ac:chgData name="Abdulmagid Bensaid" userId="dfd4d632-2729-4828-b8a6-7f2b9cf92b58" providerId="ADAL" clId="{97261E85-EE19-47E5-AEF0-73C9345047CB}" dt="2021-09-14T10:18:47.871" v="6731" actId="1076"/>
          <ac:picMkLst>
            <pc:docMk/>
            <pc:sldMk cId="2826083" sldId="266"/>
            <ac:picMk id="28" creationId="{2E6697D9-003A-4989-B307-EE29830238B5}"/>
          </ac:picMkLst>
        </pc:picChg>
        <pc:picChg chg="add mod">
          <ac:chgData name="Abdulmagid Bensaid" userId="dfd4d632-2729-4828-b8a6-7f2b9cf92b58" providerId="ADAL" clId="{97261E85-EE19-47E5-AEF0-73C9345047CB}" dt="2021-09-14T10:18:33.598" v="6724" actId="1076"/>
          <ac:picMkLst>
            <pc:docMk/>
            <pc:sldMk cId="2826083" sldId="266"/>
            <ac:picMk id="30" creationId="{AEFCDCEE-61E8-4250-8911-EDAAA951CF1B}"/>
          </ac:picMkLst>
        </pc:picChg>
      </pc:sldChg>
      <pc:sldChg chg="addSp modSp new mod setBg">
        <pc:chgData name="Abdulmagid Bensaid" userId="dfd4d632-2729-4828-b8a6-7f2b9cf92b58" providerId="ADAL" clId="{97261E85-EE19-47E5-AEF0-73C9345047CB}" dt="2021-09-14T09:41:47.249" v="6713" actId="20577"/>
        <pc:sldMkLst>
          <pc:docMk/>
          <pc:sldMk cId="883846292" sldId="267"/>
        </pc:sldMkLst>
        <pc:spChg chg="mod">
          <ac:chgData name="Abdulmagid Bensaid" userId="dfd4d632-2729-4828-b8a6-7f2b9cf92b58" providerId="ADAL" clId="{97261E85-EE19-47E5-AEF0-73C9345047CB}" dt="2021-09-13T22:17:43.565" v="6231" actId="1035"/>
          <ac:spMkLst>
            <pc:docMk/>
            <pc:sldMk cId="883846292" sldId="267"/>
            <ac:spMk id="2" creationId="{EA189F82-3489-4231-A135-1CE0AC0B26A9}"/>
          </ac:spMkLst>
        </pc:spChg>
        <pc:spChg chg="mod">
          <ac:chgData name="Abdulmagid Bensaid" userId="dfd4d632-2729-4828-b8a6-7f2b9cf92b58" providerId="ADAL" clId="{97261E85-EE19-47E5-AEF0-73C9345047CB}" dt="2021-09-14T09:41:47.249" v="6713" actId="20577"/>
          <ac:spMkLst>
            <pc:docMk/>
            <pc:sldMk cId="883846292" sldId="267"/>
            <ac:spMk id="3" creationId="{610767D2-63DD-48E3-B885-9181902775FF}"/>
          </ac:spMkLst>
        </pc:spChg>
        <pc:spChg chg="add">
          <ac:chgData name="Abdulmagid Bensaid" userId="dfd4d632-2729-4828-b8a6-7f2b9cf92b58" providerId="ADAL" clId="{97261E85-EE19-47E5-AEF0-73C9345047CB}" dt="2021-09-13T21:16:28.278" v="4412" actId="26606"/>
          <ac:spMkLst>
            <pc:docMk/>
            <pc:sldMk cId="883846292" sldId="267"/>
            <ac:spMk id="9" creationId="{979E27D9-03C7-44E2-9FF8-15D0C8506AF7}"/>
          </ac:spMkLst>
        </pc:spChg>
        <pc:spChg chg="add">
          <ac:chgData name="Abdulmagid Bensaid" userId="dfd4d632-2729-4828-b8a6-7f2b9cf92b58" providerId="ADAL" clId="{97261E85-EE19-47E5-AEF0-73C9345047CB}" dt="2021-09-13T21:16:28.278" v="4412" actId="26606"/>
          <ac:spMkLst>
            <pc:docMk/>
            <pc:sldMk cId="883846292" sldId="267"/>
            <ac:spMk id="11" creationId="{EEBF1590-3B36-48EE-A89D-3B6F3CB256AB}"/>
          </ac:spMkLst>
        </pc:spChg>
        <pc:spChg chg="add">
          <ac:chgData name="Abdulmagid Bensaid" userId="dfd4d632-2729-4828-b8a6-7f2b9cf92b58" providerId="ADAL" clId="{97261E85-EE19-47E5-AEF0-73C9345047CB}" dt="2021-09-13T21:16:28.278" v="4412" actId="26606"/>
          <ac:spMkLst>
            <pc:docMk/>
            <pc:sldMk cId="883846292" sldId="267"/>
            <ac:spMk id="13" creationId="{AC8F6C8C-AB5A-4548-942D-E3FD40ACBC49}"/>
          </ac:spMkLst>
        </pc:spChg>
        <pc:picChg chg="add mod">
          <ac:chgData name="Abdulmagid Bensaid" userId="dfd4d632-2729-4828-b8a6-7f2b9cf92b58" providerId="ADAL" clId="{97261E85-EE19-47E5-AEF0-73C9345047CB}" dt="2021-09-13T21:16:28.278" v="4412" actId="26606"/>
          <ac:picMkLst>
            <pc:docMk/>
            <pc:sldMk cId="883846292" sldId="267"/>
            <ac:picMk id="4" creationId="{6F24A9D0-C861-4544-B3C7-29BEFA2D7C3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fif"/><Relationship Id="rId1" Type="http://schemas.openxmlformats.org/officeDocument/2006/relationships/image" Target="../media/image20.jpg"/><Relationship Id="rId4" Type="http://schemas.openxmlformats.org/officeDocument/2006/relationships/image" Target="../media/image2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fif"/><Relationship Id="rId1" Type="http://schemas.openxmlformats.org/officeDocument/2006/relationships/image" Target="../media/image20.jpg"/><Relationship Id="rId4"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AD334-7C37-4A4A-A354-AEBA2785B59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E51F59A-9A73-4235-9930-429E16563423}">
      <dgm:prSet phldrT="[Text]"/>
      <dgm:spPr/>
      <dgm:t>
        <a:bodyPr/>
        <a:lstStyle/>
        <a:p>
          <a:r>
            <a:rPr lang="en-US" dirty="0"/>
            <a:t>Radio Systems</a:t>
          </a:r>
        </a:p>
      </dgm:t>
    </dgm:pt>
    <dgm:pt modelId="{CF161EE9-9C29-42E5-834A-E56B3347B1D7}" type="parTrans" cxnId="{878E0F59-6F1C-4AE4-8032-59D744A13CB1}">
      <dgm:prSet/>
      <dgm:spPr/>
      <dgm:t>
        <a:bodyPr/>
        <a:lstStyle/>
        <a:p>
          <a:endParaRPr lang="en-US"/>
        </a:p>
      </dgm:t>
    </dgm:pt>
    <dgm:pt modelId="{F69B428D-20F5-4B0D-B1DD-5CB84011CBB2}" type="sibTrans" cxnId="{878E0F59-6F1C-4AE4-8032-59D744A13CB1}">
      <dgm:prSet/>
      <dgm:spPr/>
      <dgm:t>
        <a:bodyPr/>
        <a:lstStyle/>
        <a:p>
          <a:endParaRPr lang="en-US"/>
        </a:p>
      </dgm:t>
    </dgm:pt>
    <dgm:pt modelId="{8ED2E108-AF71-461F-BCEE-6F4CC6E46306}">
      <dgm:prSet phldrT="[Text]"/>
      <dgm:spPr/>
      <dgm:t>
        <a:bodyPr/>
        <a:lstStyle/>
        <a:p>
          <a:r>
            <a:rPr lang="en-US" dirty="0"/>
            <a:t>Satellite</a:t>
          </a:r>
        </a:p>
      </dgm:t>
    </dgm:pt>
    <dgm:pt modelId="{50E671F5-7DAD-45FE-B34F-1B7E3909BA4E}" type="parTrans" cxnId="{5B15350F-4D4A-42A7-B2B6-571F8FF27BE5}">
      <dgm:prSet/>
      <dgm:spPr/>
      <dgm:t>
        <a:bodyPr/>
        <a:lstStyle/>
        <a:p>
          <a:endParaRPr lang="en-US"/>
        </a:p>
      </dgm:t>
    </dgm:pt>
    <dgm:pt modelId="{F8651FBC-83D7-43C4-A709-87AAD5060946}" type="sibTrans" cxnId="{5B15350F-4D4A-42A7-B2B6-571F8FF27BE5}">
      <dgm:prSet/>
      <dgm:spPr/>
      <dgm:t>
        <a:bodyPr/>
        <a:lstStyle/>
        <a:p>
          <a:endParaRPr lang="en-US"/>
        </a:p>
      </dgm:t>
    </dgm:pt>
    <dgm:pt modelId="{CAFCD3E9-49B1-469C-B644-20EEB187C93E}">
      <dgm:prSet phldrT="[Text]"/>
      <dgm:spPr/>
      <dgm:t>
        <a:bodyPr/>
        <a:lstStyle/>
        <a:p>
          <a:r>
            <a:rPr lang="en-US" dirty="0"/>
            <a:t>Optical </a:t>
          </a:r>
          <a:r>
            <a:rPr lang="en-US" dirty="0" err="1"/>
            <a:t>Fibre</a:t>
          </a:r>
          <a:r>
            <a:rPr lang="en-US" dirty="0"/>
            <a:t> Systems &amp; Networks</a:t>
          </a:r>
        </a:p>
      </dgm:t>
    </dgm:pt>
    <dgm:pt modelId="{9C304C11-C724-4E2A-955A-DAB3595443F8}" type="parTrans" cxnId="{5A83827D-BFDB-413D-BEA3-FD502CF18048}">
      <dgm:prSet/>
      <dgm:spPr/>
      <dgm:t>
        <a:bodyPr/>
        <a:lstStyle/>
        <a:p>
          <a:endParaRPr lang="en-US"/>
        </a:p>
      </dgm:t>
    </dgm:pt>
    <dgm:pt modelId="{E3F10B00-F1F5-42E4-A0EE-962B205B2A38}" type="sibTrans" cxnId="{5A83827D-BFDB-413D-BEA3-FD502CF18048}">
      <dgm:prSet/>
      <dgm:spPr/>
      <dgm:t>
        <a:bodyPr/>
        <a:lstStyle/>
        <a:p>
          <a:endParaRPr lang="en-US"/>
        </a:p>
      </dgm:t>
    </dgm:pt>
    <dgm:pt modelId="{139237B9-A7AA-4890-9DBC-A60A2CFF01B3}">
      <dgm:prSet phldrT="[Text]"/>
      <dgm:spPr/>
      <dgm:t>
        <a:bodyPr/>
        <a:lstStyle/>
        <a:p>
          <a:r>
            <a:rPr lang="en-US" dirty="0"/>
            <a:t>Telemetry &amp; SCADA</a:t>
          </a:r>
        </a:p>
      </dgm:t>
    </dgm:pt>
    <dgm:pt modelId="{DE6F0577-DFB4-423B-83E3-B22DB386E5BE}" type="parTrans" cxnId="{67C68DEC-0C64-4BD5-867D-3420D5DFFF82}">
      <dgm:prSet/>
      <dgm:spPr/>
      <dgm:t>
        <a:bodyPr/>
        <a:lstStyle/>
        <a:p>
          <a:endParaRPr lang="en-US"/>
        </a:p>
      </dgm:t>
    </dgm:pt>
    <dgm:pt modelId="{A3DB40C5-F5BF-4002-9B49-8C1584DB621A}" type="sibTrans" cxnId="{67C68DEC-0C64-4BD5-867D-3420D5DFFF82}">
      <dgm:prSet/>
      <dgm:spPr/>
      <dgm:t>
        <a:bodyPr/>
        <a:lstStyle/>
        <a:p>
          <a:endParaRPr lang="en-US"/>
        </a:p>
      </dgm:t>
    </dgm:pt>
    <dgm:pt modelId="{DFE8CDCE-ECC4-4953-9B31-D2619CB5ED59}" type="pres">
      <dgm:prSet presAssocID="{C61AD334-7C37-4A4A-A354-AEBA2785B59D}" presName="Name0" presStyleCnt="0">
        <dgm:presLayoutVars>
          <dgm:dir/>
          <dgm:resizeHandles val="exact"/>
        </dgm:presLayoutVars>
      </dgm:prSet>
      <dgm:spPr/>
    </dgm:pt>
    <dgm:pt modelId="{A8F83E3A-A320-4B8D-A5B1-B98EB2EBC853}" type="pres">
      <dgm:prSet presAssocID="{EE51F59A-9A73-4235-9930-429E16563423}" presName="compNode" presStyleCnt="0"/>
      <dgm:spPr/>
    </dgm:pt>
    <dgm:pt modelId="{65E483B2-25AE-4DFF-827E-7DFECB4F9647}" type="pres">
      <dgm:prSet presAssocID="{EE51F59A-9A73-4235-9930-429E16563423}" presName="pictRect" presStyleLbl="node1" presStyleIdx="0" presStyleCnt="4" custLinFactNeighborX="2467" custLinFactNeighborY="-110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8040C52D-D213-464F-A34E-CBF0C5301091}" type="pres">
      <dgm:prSet presAssocID="{EE51F59A-9A73-4235-9930-429E16563423}" presName="textRect" presStyleLbl="revTx" presStyleIdx="0" presStyleCnt="4" custLinFactNeighborY="-1531">
        <dgm:presLayoutVars>
          <dgm:bulletEnabled val="1"/>
        </dgm:presLayoutVars>
      </dgm:prSet>
      <dgm:spPr/>
    </dgm:pt>
    <dgm:pt modelId="{AB16C3E8-4729-4E38-97A9-E46A079DED8C}" type="pres">
      <dgm:prSet presAssocID="{F69B428D-20F5-4B0D-B1DD-5CB84011CBB2}" presName="sibTrans" presStyleLbl="sibTrans2D1" presStyleIdx="0" presStyleCnt="0"/>
      <dgm:spPr/>
    </dgm:pt>
    <dgm:pt modelId="{47C6CC31-CB50-4394-A3BD-3A882973F95A}" type="pres">
      <dgm:prSet presAssocID="{8ED2E108-AF71-461F-BCEE-6F4CC6E46306}" presName="compNode" presStyleCnt="0"/>
      <dgm:spPr/>
    </dgm:pt>
    <dgm:pt modelId="{71E10BF7-387D-4026-906C-ADA6504BB923}" type="pres">
      <dgm:prSet presAssocID="{8ED2E108-AF71-461F-BCEE-6F4CC6E46306}"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92625D27-C53C-40E9-A368-670D2822EFDC}" type="pres">
      <dgm:prSet presAssocID="{8ED2E108-AF71-461F-BCEE-6F4CC6E46306}" presName="textRect" presStyleLbl="revTx" presStyleIdx="1" presStyleCnt="4">
        <dgm:presLayoutVars>
          <dgm:bulletEnabled val="1"/>
        </dgm:presLayoutVars>
      </dgm:prSet>
      <dgm:spPr/>
    </dgm:pt>
    <dgm:pt modelId="{0C5FA576-7A69-4530-B446-931C39FB6040}" type="pres">
      <dgm:prSet presAssocID="{F8651FBC-83D7-43C4-A709-87AAD5060946}" presName="sibTrans" presStyleLbl="sibTrans2D1" presStyleIdx="0" presStyleCnt="0"/>
      <dgm:spPr/>
    </dgm:pt>
    <dgm:pt modelId="{E7FA1AA6-B2EA-445E-9B48-37AB439EEA82}" type="pres">
      <dgm:prSet presAssocID="{CAFCD3E9-49B1-469C-B644-20EEB187C93E}" presName="compNode" presStyleCnt="0"/>
      <dgm:spPr/>
    </dgm:pt>
    <dgm:pt modelId="{3F50C0BB-94FA-4302-A1CB-C11435CF971D}" type="pres">
      <dgm:prSet presAssocID="{CAFCD3E9-49B1-469C-B644-20EEB187C93E}"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4CBCDC99-E5A6-4ACB-A44E-FF44DE96C194}" type="pres">
      <dgm:prSet presAssocID="{CAFCD3E9-49B1-469C-B644-20EEB187C93E}" presName="textRect" presStyleLbl="revTx" presStyleIdx="2" presStyleCnt="4">
        <dgm:presLayoutVars>
          <dgm:bulletEnabled val="1"/>
        </dgm:presLayoutVars>
      </dgm:prSet>
      <dgm:spPr/>
    </dgm:pt>
    <dgm:pt modelId="{53BD0AF1-43E6-498C-B44F-CA5A9B8E8ED6}" type="pres">
      <dgm:prSet presAssocID="{E3F10B00-F1F5-42E4-A0EE-962B205B2A38}" presName="sibTrans" presStyleLbl="sibTrans2D1" presStyleIdx="0" presStyleCnt="0"/>
      <dgm:spPr/>
    </dgm:pt>
    <dgm:pt modelId="{12B1A0D0-64DD-4CCC-98C3-7708AB021748}" type="pres">
      <dgm:prSet presAssocID="{139237B9-A7AA-4890-9DBC-A60A2CFF01B3}" presName="compNode" presStyleCnt="0"/>
      <dgm:spPr/>
    </dgm:pt>
    <dgm:pt modelId="{1A546A69-C094-4E21-B6DA-4430798DF5DC}" type="pres">
      <dgm:prSet presAssocID="{139237B9-A7AA-4890-9DBC-A60A2CFF01B3}" presName="pictRect" presStyleLbl="node1" presStyleIdx="3" presStyleCnt="4" custLinFactNeighborX="11109" custLinFactNeighborY="3330"/>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BD89BC86-04B2-4C14-B15A-493B5D48474F}" type="pres">
      <dgm:prSet presAssocID="{139237B9-A7AA-4890-9DBC-A60A2CFF01B3}" presName="textRect" presStyleLbl="revTx" presStyleIdx="3" presStyleCnt="4">
        <dgm:presLayoutVars>
          <dgm:bulletEnabled val="1"/>
        </dgm:presLayoutVars>
      </dgm:prSet>
      <dgm:spPr/>
    </dgm:pt>
  </dgm:ptLst>
  <dgm:cxnLst>
    <dgm:cxn modelId="{655B3C0A-2CF1-4EEF-9687-A0F25C309088}" type="presOf" srcId="{139237B9-A7AA-4890-9DBC-A60A2CFF01B3}" destId="{BD89BC86-04B2-4C14-B15A-493B5D48474F}" srcOrd="0" destOrd="0" presId="urn:microsoft.com/office/officeart/2005/8/layout/pList1"/>
    <dgm:cxn modelId="{5B15350F-4D4A-42A7-B2B6-571F8FF27BE5}" srcId="{C61AD334-7C37-4A4A-A354-AEBA2785B59D}" destId="{8ED2E108-AF71-461F-BCEE-6F4CC6E46306}" srcOrd="1" destOrd="0" parTransId="{50E671F5-7DAD-45FE-B34F-1B7E3909BA4E}" sibTransId="{F8651FBC-83D7-43C4-A709-87AAD5060946}"/>
    <dgm:cxn modelId="{28884730-1391-4526-8905-CCC92D035083}" type="presOf" srcId="{E3F10B00-F1F5-42E4-A0EE-962B205B2A38}" destId="{53BD0AF1-43E6-498C-B44F-CA5A9B8E8ED6}" srcOrd="0" destOrd="0" presId="urn:microsoft.com/office/officeart/2005/8/layout/pList1"/>
    <dgm:cxn modelId="{68208946-0970-48BD-A1D1-39026325E56E}" type="presOf" srcId="{F69B428D-20F5-4B0D-B1DD-5CB84011CBB2}" destId="{AB16C3E8-4729-4E38-97A9-E46A079DED8C}" srcOrd="0" destOrd="0" presId="urn:microsoft.com/office/officeart/2005/8/layout/pList1"/>
    <dgm:cxn modelId="{878E0F59-6F1C-4AE4-8032-59D744A13CB1}" srcId="{C61AD334-7C37-4A4A-A354-AEBA2785B59D}" destId="{EE51F59A-9A73-4235-9930-429E16563423}" srcOrd="0" destOrd="0" parTransId="{CF161EE9-9C29-42E5-834A-E56B3347B1D7}" sibTransId="{F69B428D-20F5-4B0D-B1DD-5CB84011CBB2}"/>
    <dgm:cxn modelId="{5A83827D-BFDB-413D-BEA3-FD502CF18048}" srcId="{C61AD334-7C37-4A4A-A354-AEBA2785B59D}" destId="{CAFCD3E9-49B1-469C-B644-20EEB187C93E}" srcOrd="2" destOrd="0" parTransId="{9C304C11-C724-4E2A-955A-DAB3595443F8}" sibTransId="{E3F10B00-F1F5-42E4-A0EE-962B205B2A38}"/>
    <dgm:cxn modelId="{346DE9AB-2D12-4016-8C98-59B5B9D26459}" type="presOf" srcId="{EE51F59A-9A73-4235-9930-429E16563423}" destId="{8040C52D-D213-464F-A34E-CBF0C5301091}" srcOrd="0" destOrd="0" presId="urn:microsoft.com/office/officeart/2005/8/layout/pList1"/>
    <dgm:cxn modelId="{DA9C55C7-866F-4BF4-BC1A-C1EF2504B951}" type="presOf" srcId="{8ED2E108-AF71-461F-BCEE-6F4CC6E46306}" destId="{92625D27-C53C-40E9-A368-670D2822EFDC}" srcOrd="0" destOrd="0" presId="urn:microsoft.com/office/officeart/2005/8/layout/pList1"/>
    <dgm:cxn modelId="{5B0900D3-67F4-4429-A79A-9C38D10BC8B8}" type="presOf" srcId="{CAFCD3E9-49B1-469C-B644-20EEB187C93E}" destId="{4CBCDC99-E5A6-4ACB-A44E-FF44DE96C194}" srcOrd="0" destOrd="0" presId="urn:microsoft.com/office/officeart/2005/8/layout/pList1"/>
    <dgm:cxn modelId="{621180D9-1E62-438E-B48A-9A201E9F81EE}" type="presOf" srcId="{F8651FBC-83D7-43C4-A709-87AAD5060946}" destId="{0C5FA576-7A69-4530-B446-931C39FB6040}" srcOrd="0" destOrd="0" presId="urn:microsoft.com/office/officeart/2005/8/layout/pList1"/>
    <dgm:cxn modelId="{DFD430E6-7A04-4F2F-8A33-9B37256F1330}" type="presOf" srcId="{C61AD334-7C37-4A4A-A354-AEBA2785B59D}" destId="{DFE8CDCE-ECC4-4953-9B31-D2619CB5ED59}" srcOrd="0" destOrd="0" presId="urn:microsoft.com/office/officeart/2005/8/layout/pList1"/>
    <dgm:cxn modelId="{67C68DEC-0C64-4BD5-867D-3420D5DFFF82}" srcId="{C61AD334-7C37-4A4A-A354-AEBA2785B59D}" destId="{139237B9-A7AA-4890-9DBC-A60A2CFF01B3}" srcOrd="3" destOrd="0" parTransId="{DE6F0577-DFB4-423B-83E3-B22DB386E5BE}" sibTransId="{A3DB40C5-F5BF-4002-9B49-8C1584DB621A}"/>
    <dgm:cxn modelId="{57E00ED6-F37A-4382-B25B-B49BA8A15F0B}" type="presParOf" srcId="{DFE8CDCE-ECC4-4953-9B31-D2619CB5ED59}" destId="{A8F83E3A-A320-4B8D-A5B1-B98EB2EBC853}" srcOrd="0" destOrd="0" presId="urn:microsoft.com/office/officeart/2005/8/layout/pList1"/>
    <dgm:cxn modelId="{78D6ED8B-54D4-499C-B659-7C1A59B95BBA}" type="presParOf" srcId="{A8F83E3A-A320-4B8D-A5B1-B98EB2EBC853}" destId="{65E483B2-25AE-4DFF-827E-7DFECB4F9647}" srcOrd="0" destOrd="0" presId="urn:microsoft.com/office/officeart/2005/8/layout/pList1"/>
    <dgm:cxn modelId="{82AAECEC-C355-4A5D-879D-040875C5CCDF}" type="presParOf" srcId="{A8F83E3A-A320-4B8D-A5B1-B98EB2EBC853}" destId="{8040C52D-D213-464F-A34E-CBF0C5301091}" srcOrd="1" destOrd="0" presId="urn:microsoft.com/office/officeart/2005/8/layout/pList1"/>
    <dgm:cxn modelId="{5B6E668E-BFE9-4C38-9A55-A9FDCDC5F2BF}" type="presParOf" srcId="{DFE8CDCE-ECC4-4953-9B31-D2619CB5ED59}" destId="{AB16C3E8-4729-4E38-97A9-E46A079DED8C}" srcOrd="1" destOrd="0" presId="urn:microsoft.com/office/officeart/2005/8/layout/pList1"/>
    <dgm:cxn modelId="{F14FE891-D3B6-41FC-9847-383A5BE9ECB0}" type="presParOf" srcId="{DFE8CDCE-ECC4-4953-9B31-D2619CB5ED59}" destId="{47C6CC31-CB50-4394-A3BD-3A882973F95A}" srcOrd="2" destOrd="0" presId="urn:microsoft.com/office/officeart/2005/8/layout/pList1"/>
    <dgm:cxn modelId="{D897FDCE-D331-4661-9824-E8B231AAA31E}" type="presParOf" srcId="{47C6CC31-CB50-4394-A3BD-3A882973F95A}" destId="{71E10BF7-387D-4026-906C-ADA6504BB923}" srcOrd="0" destOrd="0" presId="urn:microsoft.com/office/officeart/2005/8/layout/pList1"/>
    <dgm:cxn modelId="{CBF705C8-46D2-4ABD-8FF0-F3F438B5F0B2}" type="presParOf" srcId="{47C6CC31-CB50-4394-A3BD-3A882973F95A}" destId="{92625D27-C53C-40E9-A368-670D2822EFDC}" srcOrd="1" destOrd="0" presId="urn:microsoft.com/office/officeart/2005/8/layout/pList1"/>
    <dgm:cxn modelId="{D22152BB-61D1-4978-812D-B7EF7CDF10EE}" type="presParOf" srcId="{DFE8CDCE-ECC4-4953-9B31-D2619CB5ED59}" destId="{0C5FA576-7A69-4530-B446-931C39FB6040}" srcOrd="3" destOrd="0" presId="urn:microsoft.com/office/officeart/2005/8/layout/pList1"/>
    <dgm:cxn modelId="{0CEC0560-8C2A-4122-8A70-13CB707F27AD}" type="presParOf" srcId="{DFE8CDCE-ECC4-4953-9B31-D2619CB5ED59}" destId="{E7FA1AA6-B2EA-445E-9B48-37AB439EEA82}" srcOrd="4" destOrd="0" presId="urn:microsoft.com/office/officeart/2005/8/layout/pList1"/>
    <dgm:cxn modelId="{0E93472D-967B-451C-9E9A-2E799B36F808}" type="presParOf" srcId="{E7FA1AA6-B2EA-445E-9B48-37AB439EEA82}" destId="{3F50C0BB-94FA-4302-A1CB-C11435CF971D}" srcOrd="0" destOrd="0" presId="urn:microsoft.com/office/officeart/2005/8/layout/pList1"/>
    <dgm:cxn modelId="{1D626D83-2160-4981-BD01-3152F391D1DE}" type="presParOf" srcId="{E7FA1AA6-B2EA-445E-9B48-37AB439EEA82}" destId="{4CBCDC99-E5A6-4ACB-A44E-FF44DE96C194}" srcOrd="1" destOrd="0" presId="urn:microsoft.com/office/officeart/2005/8/layout/pList1"/>
    <dgm:cxn modelId="{A6E147CF-8A7F-4C53-8075-37CDAC5B3EE6}" type="presParOf" srcId="{DFE8CDCE-ECC4-4953-9B31-D2619CB5ED59}" destId="{53BD0AF1-43E6-498C-B44F-CA5A9B8E8ED6}" srcOrd="5" destOrd="0" presId="urn:microsoft.com/office/officeart/2005/8/layout/pList1"/>
    <dgm:cxn modelId="{4D6F85EB-6CEA-4BDB-9998-498526FF392C}" type="presParOf" srcId="{DFE8CDCE-ECC4-4953-9B31-D2619CB5ED59}" destId="{12B1A0D0-64DD-4CCC-98C3-7708AB021748}" srcOrd="6" destOrd="0" presId="urn:microsoft.com/office/officeart/2005/8/layout/pList1"/>
    <dgm:cxn modelId="{97E5A055-DD81-4CAA-BFAD-7968861517BD}" type="presParOf" srcId="{12B1A0D0-64DD-4CCC-98C3-7708AB021748}" destId="{1A546A69-C094-4E21-B6DA-4430798DF5DC}" srcOrd="0" destOrd="0" presId="urn:microsoft.com/office/officeart/2005/8/layout/pList1"/>
    <dgm:cxn modelId="{49652F51-B25C-48BB-B53F-6AD5CD452820}" type="presParOf" srcId="{12B1A0D0-64DD-4CCC-98C3-7708AB021748}" destId="{BD89BC86-04B2-4C14-B15A-493B5D48474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83B2-25AE-4DFF-827E-7DFECB4F9647}">
      <dsp:nvSpPr>
        <dsp:cNvPr id="0" name=""/>
        <dsp:cNvSpPr/>
      </dsp:nvSpPr>
      <dsp:spPr>
        <a:xfrm>
          <a:off x="71062" y="700990"/>
          <a:ext cx="2654411" cy="18288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0C52D-D213-464F-A34E-CBF0C5301091}">
      <dsp:nvSpPr>
        <dsp:cNvPr id="0" name=""/>
        <dsp:cNvSpPr/>
      </dsp:nvSpPr>
      <dsp:spPr>
        <a:xfrm>
          <a:off x="5577" y="2534975"/>
          <a:ext cx="2654411" cy="98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Radio Systems</a:t>
          </a:r>
        </a:p>
      </dsp:txBody>
      <dsp:txXfrm>
        <a:off x="5577" y="2534975"/>
        <a:ext cx="2654411" cy="984786"/>
      </dsp:txXfrm>
    </dsp:sp>
    <dsp:sp modelId="{71E10BF7-387D-4026-906C-ADA6504BB923}">
      <dsp:nvSpPr>
        <dsp:cNvPr id="0" name=""/>
        <dsp:cNvSpPr/>
      </dsp:nvSpPr>
      <dsp:spPr>
        <a:xfrm>
          <a:off x="2925541" y="721163"/>
          <a:ext cx="2654411" cy="18288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25D27-C53C-40E9-A368-670D2822EFDC}">
      <dsp:nvSpPr>
        <dsp:cNvPr id="0" name=""/>
        <dsp:cNvSpPr/>
      </dsp:nvSpPr>
      <dsp:spPr>
        <a:xfrm>
          <a:off x="2925541" y="2550052"/>
          <a:ext cx="2654411" cy="98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Satellite</a:t>
          </a:r>
        </a:p>
      </dsp:txBody>
      <dsp:txXfrm>
        <a:off x="2925541" y="2550052"/>
        <a:ext cx="2654411" cy="984786"/>
      </dsp:txXfrm>
    </dsp:sp>
    <dsp:sp modelId="{3F50C0BB-94FA-4302-A1CB-C11435CF971D}">
      <dsp:nvSpPr>
        <dsp:cNvPr id="0" name=""/>
        <dsp:cNvSpPr/>
      </dsp:nvSpPr>
      <dsp:spPr>
        <a:xfrm>
          <a:off x="5845505" y="721163"/>
          <a:ext cx="2654411" cy="18288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BCDC99-E5A6-4ACB-A44E-FF44DE96C194}">
      <dsp:nvSpPr>
        <dsp:cNvPr id="0" name=""/>
        <dsp:cNvSpPr/>
      </dsp:nvSpPr>
      <dsp:spPr>
        <a:xfrm>
          <a:off x="5845505" y="2550052"/>
          <a:ext cx="2654411" cy="98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Optical </a:t>
          </a:r>
          <a:r>
            <a:rPr lang="en-US" sz="2000" kern="1200" dirty="0" err="1"/>
            <a:t>Fibre</a:t>
          </a:r>
          <a:r>
            <a:rPr lang="en-US" sz="2000" kern="1200" dirty="0"/>
            <a:t> Systems &amp; Networks</a:t>
          </a:r>
        </a:p>
      </dsp:txBody>
      <dsp:txXfrm>
        <a:off x="5845505" y="2550052"/>
        <a:ext cx="2654411" cy="984786"/>
      </dsp:txXfrm>
    </dsp:sp>
    <dsp:sp modelId="{1A546A69-C094-4E21-B6DA-4430798DF5DC}">
      <dsp:nvSpPr>
        <dsp:cNvPr id="0" name=""/>
        <dsp:cNvSpPr/>
      </dsp:nvSpPr>
      <dsp:spPr>
        <a:xfrm>
          <a:off x="8771046" y="782065"/>
          <a:ext cx="2654411" cy="182888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9BC86-04B2-4C14-B15A-493B5D48474F}">
      <dsp:nvSpPr>
        <dsp:cNvPr id="0" name=""/>
        <dsp:cNvSpPr/>
      </dsp:nvSpPr>
      <dsp:spPr>
        <a:xfrm>
          <a:off x="8765469" y="2550052"/>
          <a:ext cx="2654411" cy="98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Telemetry &amp; SCADA</a:t>
          </a:r>
        </a:p>
      </dsp:txBody>
      <dsp:txXfrm>
        <a:off x="8765469" y="2550052"/>
        <a:ext cx="2654411" cy="98478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December 30,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4154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December 30,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5457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December 30,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345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December 30,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2252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December 30,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1534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December 30,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0545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December 30,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708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December 30,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3902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December 30,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416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December 30,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6055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December 30,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433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December 30,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074874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jfi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fif"/><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fif"/><Relationship Id="rId5" Type="http://schemas.openxmlformats.org/officeDocument/2006/relationships/image" Target="../media/image39.jp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8" Type="http://schemas.openxmlformats.org/officeDocument/2006/relationships/hyperlink" Target="http://www.hp.com/" TargetMode="External"/><Relationship Id="rId13" Type="http://schemas.openxmlformats.org/officeDocument/2006/relationships/image" Target="../media/image45.png"/><Relationship Id="rId18" Type="http://schemas.openxmlformats.org/officeDocument/2006/relationships/image" Target="../media/image50.jpg"/><Relationship Id="rId3" Type="http://schemas.openxmlformats.org/officeDocument/2006/relationships/hyperlink" Target="http://www.unaohm.it/" TargetMode="External"/><Relationship Id="rId7" Type="http://schemas.openxmlformats.org/officeDocument/2006/relationships/hyperlink" Target="http://www.microwavenetworks.com/" TargetMode="External"/><Relationship Id="rId12" Type="http://schemas.openxmlformats.org/officeDocument/2006/relationships/image" Target="../media/image44.png"/><Relationship Id="rId17" Type="http://schemas.openxmlformats.org/officeDocument/2006/relationships/image" Target="../media/image49.jpeg"/><Relationship Id="rId2" Type="http://schemas.openxmlformats.org/officeDocument/2006/relationships/hyperlink" Target="http://www.sferia.com/" TargetMode="External"/><Relationship Id="rId16"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hyperlink" Target="http://www.rdm.com/" TargetMode="External"/><Relationship Id="rId11" Type="http://schemas.openxmlformats.org/officeDocument/2006/relationships/image" Target="../media/image43.jpeg"/><Relationship Id="rId5" Type="http://schemas.openxmlformats.org/officeDocument/2006/relationships/hyperlink" Target="http://www.flexdsl.ch/" TargetMode="External"/><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hyperlink" Target="http://www.alphaelettronica.com/" TargetMode="External"/><Relationship Id="rId9" Type="http://schemas.openxmlformats.org/officeDocument/2006/relationships/hyperlink" Target="http://www.terspan.com/" TargetMode="External"/><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7.jfif"/><Relationship Id="rId13" Type="http://schemas.openxmlformats.org/officeDocument/2006/relationships/image" Target="../media/image62.jfif"/><Relationship Id="rId18" Type="http://schemas.openxmlformats.org/officeDocument/2006/relationships/image" Target="../media/image66.jfif"/><Relationship Id="rId3" Type="http://schemas.openxmlformats.org/officeDocument/2006/relationships/image" Target="../media/image52.jfif"/><Relationship Id="rId7" Type="http://schemas.openxmlformats.org/officeDocument/2006/relationships/image" Target="../media/image56.png"/><Relationship Id="rId12" Type="http://schemas.openxmlformats.org/officeDocument/2006/relationships/image" Target="../media/image61.jfif"/><Relationship Id="rId17" Type="http://schemas.openxmlformats.org/officeDocument/2006/relationships/image" Target="../media/image42.jpeg"/><Relationship Id="rId2" Type="http://schemas.openxmlformats.org/officeDocument/2006/relationships/image" Target="../media/image51.png"/><Relationship Id="rId16" Type="http://schemas.openxmlformats.org/officeDocument/2006/relationships/image" Target="../media/image65.jpg"/><Relationship Id="rId20"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jfif"/><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7.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cto@d-signal.com" TargetMode="External"/><Relationship Id="rId7" Type="http://schemas.openxmlformats.org/officeDocument/2006/relationships/image" Target="../media/image70.jpeg"/><Relationship Id="rId2" Type="http://schemas.openxmlformats.org/officeDocument/2006/relationships/hyperlink" Target="mailto:ceo@d-signal.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www.d-signal.com/" TargetMode="External"/><Relationship Id="rId4" Type="http://schemas.openxmlformats.org/officeDocument/2006/relationships/hyperlink" Target="mailto:info@d-sign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ignal-tele.com/"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obinets.com/"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roamworks.com/" TargetMode="External"/><Relationship Id="rId5" Type="http://schemas.openxmlformats.org/officeDocument/2006/relationships/hyperlink" Target="http://www.sferia.com/" TargetMode="External"/><Relationship Id="rId4" Type="http://schemas.openxmlformats.org/officeDocument/2006/relationships/hyperlink" Target="http://www.gemalt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BBFFAE7-288F-4DFA-8D08-35C8121F6A7C}"/>
              </a:ext>
            </a:extLst>
          </p:cNvPr>
          <p:cNvSpPr>
            <a:spLocks noGrp="1"/>
          </p:cNvSpPr>
          <p:nvPr>
            <p:ph type="subTitle" idx="1"/>
          </p:nvPr>
        </p:nvSpPr>
        <p:spPr>
          <a:xfrm>
            <a:off x="1371601" y="4479643"/>
            <a:ext cx="2763672" cy="305671"/>
          </a:xfrm>
        </p:spPr>
        <p:txBody>
          <a:bodyPr anchor="b">
            <a:normAutofit fontScale="92500"/>
          </a:bodyPr>
          <a:lstStyle/>
          <a:p>
            <a:pPr algn="l"/>
            <a:r>
              <a:rPr lang="en-US" sz="1400" dirty="0"/>
              <a:t>Company Profile</a:t>
            </a:r>
          </a:p>
        </p:txBody>
      </p:sp>
      <p:sp>
        <p:nvSpPr>
          <p:cNvPr id="30" name="Rectangle 2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Abstract smoke background">
            <a:extLst>
              <a:ext uri="{FF2B5EF4-FFF2-40B4-BE49-F238E27FC236}">
                <a16:creationId xmlns:a16="http://schemas.microsoft.com/office/drawing/2014/main" id="{20959C8C-91D6-44D9-9678-535833222284}"/>
              </a:ext>
            </a:extLst>
          </p:cNvPr>
          <p:cNvPicPr>
            <a:picLocks noChangeAspect="1"/>
          </p:cNvPicPr>
          <p:nvPr/>
        </p:nvPicPr>
        <p:blipFill rotWithShape="1">
          <a:blip r:embed="rId2"/>
          <a:srcRect l="13423" r="20076"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10" name="Subtitle 2">
            <a:extLst>
              <a:ext uri="{FF2B5EF4-FFF2-40B4-BE49-F238E27FC236}">
                <a16:creationId xmlns:a16="http://schemas.microsoft.com/office/drawing/2014/main" id="{E526EE94-7E56-4E70-94E0-F18FE0ECD11D}"/>
              </a:ext>
            </a:extLst>
          </p:cNvPr>
          <p:cNvSpPr txBox="1">
            <a:spLocks/>
          </p:cNvSpPr>
          <p:nvPr/>
        </p:nvSpPr>
        <p:spPr>
          <a:xfrm>
            <a:off x="797351" y="3662723"/>
            <a:ext cx="4194418" cy="305671"/>
          </a:xfrm>
          <a:prstGeom prst="rect">
            <a:avLst/>
          </a:prstGeom>
        </p:spPr>
        <p:txBody>
          <a:bodyPr vert="horz" lIns="0" tIns="0" rIns="0" bIns="0" rtlCol="0" anchor="b">
            <a:noAutofit/>
          </a:bodyPr>
          <a:lstStyle>
            <a:lvl1pPr marL="0" indent="0" algn="ctr" defTabSz="914400" rtl="0" eaLnBrk="1" latinLnBrk="0" hangingPunct="1">
              <a:lnSpc>
                <a:spcPct val="150000"/>
              </a:lnSpc>
              <a:spcBef>
                <a:spcPts val="1000"/>
              </a:spcBef>
              <a:buFont typeface="Arial" panose="020B0604020202020204" pitchFamily="34" charset="0"/>
              <a:buNone/>
              <a:defRPr sz="1600" kern="1200" cap="all" spc="6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ar-LY" sz="2400" b="1" spc="0" dirty="0">
                <a:solidFill>
                  <a:srgbClr val="7030A0"/>
                </a:solidFill>
                <a:latin typeface="Arial" panose="020B0604020202020204" pitchFamily="34" charset="0"/>
                <a:cs typeface="Akhbar MT" pitchFamily="2" charset="-78"/>
              </a:rPr>
              <a:t>شركة الإشارة الرقمية للاتصالات وتقنية المعلومات</a:t>
            </a:r>
            <a:endParaRPr lang="en-US" sz="2400" b="1" spc="0" dirty="0">
              <a:solidFill>
                <a:srgbClr val="7030A0"/>
              </a:solidFill>
              <a:latin typeface="Arial" panose="020B0604020202020204" pitchFamily="34" charset="0"/>
              <a:cs typeface="Akhbar MT" pitchFamily="2" charset="-78"/>
            </a:endParaRPr>
          </a:p>
        </p:txBody>
      </p:sp>
      <p:sp>
        <p:nvSpPr>
          <p:cNvPr id="13" name="Subtitle 2">
            <a:extLst>
              <a:ext uri="{FF2B5EF4-FFF2-40B4-BE49-F238E27FC236}">
                <a16:creationId xmlns:a16="http://schemas.microsoft.com/office/drawing/2014/main" id="{F1CCA148-7853-4DFC-85C0-55559AA03CAB}"/>
              </a:ext>
            </a:extLst>
          </p:cNvPr>
          <p:cNvSpPr txBox="1">
            <a:spLocks/>
          </p:cNvSpPr>
          <p:nvPr/>
        </p:nvSpPr>
        <p:spPr>
          <a:xfrm>
            <a:off x="744132" y="3120862"/>
            <a:ext cx="4633415" cy="305671"/>
          </a:xfrm>
          <a:prstGeom prst="rect">
            <a:avLst/>
          </a:prstGeom>
        </p:spPr>
        <p:txBody>
          <a:bodyPr vert="horz" lIns="0" tIns="0" rIns="0" bIns="0" rtlCol="0" anchor="b">
            <a:noAutofit/>
          </a:bodyPr>
          <a:lstStyle>
            <a:lvl1pPr marL="0" indent="0" algn="ctr" defTabSz="914400" rtl="0" eaLnBrk="1" latinLnBrk="0" hangingPunct="1">
              <a:lnSpc>
                <a:spcPct val="150000"/>
              </a:lnSpc>
              <a:spcBef>
                <a:spcPts val="1000"/>
              </a:spcBef>
              <a:buFont typeface="Arial" panose="020B0604020202020204" pitchFamily="34" charset="0"/>
              <a:buNone/>
              <a:defRPr sz="1600" kern="1200" cap="all" spc="6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b="1" spc="0" dirty="0">
                <a:solidFill>
                  <a:srgbClr val="7030A0"/>
                </a:solidFill>
                <a:latin typeface="Arial" panose="020B0604020202020204" pitchFamily="34" charset="0"/>
                <a:cs typeface="Akhbar MT" pitchFamily="2" charset="-78"/>
              </a:rPr>
              <a:t>D-Signal Telecom &amp; IT Co.</a:t>
            </a:r>
          </a:p>
        </p:txBody>
      </p:sp>
      <p:pic>
        <p:nvPicPr>
          <p:cNvPr id="5" name="Picture 4" descr="Logo, company name&#10;&#10;Description automatically generated">
            <a:extLst>
              <a:ext uri="{FF2B5EF4-FFF2-40B4-BE49-F238E27FC236}">
                <a16:creationId xmlns:a16="http://schemas.microsoft.com/office/drawing/2014/main" id="{2231549D-9534-4B7B-91AB-250BFBA0A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53" y="157969"/>
            <a:ext cx="1767857" cy="1230296"/>
          </a:xfrm>
          <a:prstGeom prst="rect">
            <a:avLst/>
          </a:prstGeom>
        </p:spPr>
      </p:pic>
    </p:spTree>
    <p:extLst>
      <p:ext uri="{BB962C8B-B14F-4D97-AF65-F5344CB8AC3E}">
        <p14:creationId xmlns:p14="http://schemas.microsoft.com/office/powerpoint/2010/main" val="333108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5147-5FD9-41C0-B849-423F69A384B7}"/>
              </a:ext>
            </a:extLst>
          </p:cNvPr>
          <p:cNvSpPr>
            <a:spLocks noGrp="1"/>
          </p:cNvSpPr>
          <p:nvPr>
            <p:ph type="title"/>
          </p:nvPr>
        </p:nvSpPr>
        <p:spPr>
          <a:xfrm>
            <a:off x="465219" y="402537"/>
            <a:ext cx="5374686" cy="546073"/>
          </a:xfrm>
        </p:spPr>
        <p:txBody>
          <a:bodyPr>
            <a:normAutofit fontScale="90000"/>
          </a:bodyPr>
          <a:lstStyle/>
          <a:p>
            <a:r>
              <a:rPr lang="en-US" dirty="0"/>
              <a:t>TELECOM clients</a:t>
            </a:r>
          </a:p>
        </p:txBody>
      </p:sp>
      <p:pic>
        <p:nvPicPr>
          <p:cNvPr id="1026" name="Picture 2">
            <a:extLst>
              <a:ext uri="{FF2B5EF4-FFF2-40B4-BE49-F238E27FC236}">
                <a16:creationId xmlns:a16="http://schemas.microsoft.com/office/drawing/2014/main" id="{1E81DF3B-0753-4EEB-BD04-CB4FE8CAC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2" y="3892802"/>
            <a:ext cx="2374900" cy="1103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681DEE8-5DEC-48AF-B473-F166F4821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600" y="4198748"/>
            <a:ext cx="2239048" cy="536546"/>
          </a:xfrm>
          <a:prstGeom prst="rect">
            <a:avLst/>
          </a:prstGeom>
        </p:spPr>
      </p:pic>
      <p:pic>
        <p:nvPicPr>
          <p:cNvPr id="4" name="Picture 3" descr="Logo&#10;&#10;Description automatically generated">
            <a:extLst>
              <a:ext uri="{FF2B5EF4-FFF2-40B4-BE49-F238E27FC236}">
                <a16:creationId xmlns:a16="http://schemas.microsoft.com/office/drawing/2014/main" id="{8CE3536C-988F-4D77-A1C3-6AF703503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005" y="3251354"/>
            <a:ext cx="1894787" cy="1894787"/>
          </a:xfrm>
          <a:prstGeom prst="rect">
            <a:avLst/>
          </a:prstGeom>
        </p:spPr>
      </p:pic>
      <p:pic>
        <p:nvPicPr>
          <p:cNvPr id="8" name="Picture 7" descr="Graphical user interface, application, Word, Teams&#10;&#10;Description automatically generated">
            <a:extLst>
              <a:ext uri="{FF2B5EF4-FFF2-40B4-BE49-F238E27FC236}">
                <a16:creationId xmlns:a16="http://schemas.microsoft.com/office/drawing/2014/main" id="{5C5EA3AF-8047-44BE-AB50-2DDBB6D48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1149" y="3435390"/>
            <a:ext cx="2010023" cy="1560724"/>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497CFC75-C356-4397-83BD-5F1457A2A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8897" y="4053933"/>
            <a:ext cx="1743075" cy="781050"/>
          </a:xfrm>
          <a:prstGeom prst="rect">
            <a:avLst/>
          </a:prstGeom>
        </p:spPr>
      </p:pic>
      <p:pic>
        <p:nvPicPr>
          <p:cNvPr id="16" name="Picture 15" descr="Diagram&#10;&#10;Description automatically generated with medium confidence">
            <a:extLst>
              <a:ext uri="{FF2B5EF4-FFF2-40B4-BE49-F238E27FC236}">
                <a16:creationId xmlns:a16="http://schemas.microsoft.com/office/drawing/2014/main" id="{B0EC2D73-C7D9-4652-A57D-45124A6FEF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4094" y="1647441"/>
            <a:ext cx="2969303" cy="1237210"/>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385D3757-784C-465D-A082-3C89B43E6A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6725" y="1354343"/>
            <a:ext cx="1823406" cy="1823406"/>
          </a:xfrm>
          <a:prstGeom prst="rect">
            <a:avLst/>
          </a:prstGeom>
        </p:spPr>
      </p:pic>
    </p:spTree>
    <p:extLst>
      <p:ext uri="{BB962C8B-B14F-4D97-AF65-F5344CB8AC3E}">
        <p14:creationId xmlns:p14="http://schemas.microsoft.com/office/powerpoint/2010/main" val="164494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5147-5FD9-41C0-B849-423F69A384B7}"/>
              </a:ext>
            </a:extLst>
          </p:cNvPr>
          <p:cNvSpPr>
            <a:spLocks noGrp="1"/>
          </p:cNvSpPr>
          <p:nvPr>
            <p:ph type="title"/>
          </p:nvPr>
        </p:nvSpPr>
        <p:spPr>
          <a:xfrm>
            <a:off x="465219" y="402537"/>
            <a:ext cx="4070684" cy="546073"/>
          </a:xfrm>
        </p:spPr>
        <p:txBody>
          <a:bodyPr>
            <a:normAutofit fontScale="90000"/>
          </a:bodyPr>
          <a:lstStyle/>
          <a:p>
            <a:r>
              <a:rPr lang="en-US" dirty="0"/>
              <a:t>oil clients</a:t>
            </a:r>
          </a:p>
        </p:txBody>
      </p:sp>
      <p:pic>
        <p:nvPicPr>
          <p:cNvPr id="5" name="Picture 4" descr="A picture containing text&#10;&#10;Description automatically generated">
            <a:extLst>
              <a:ext uri="{FF2B5EF4-FFF2-40B4-BE49-F238E27FC236}">
                <a16:creationId xmlns:a16="http://schemas.microsoft.com/office/drawing/2014/main" id="{AE5B5DF4-8D06-4040-B71B-B27D8529C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240" y="4247148"/>
            <a:ext cx="2808621" cy="748966"/>
          </a:xfrm>
          <a:prstGeom prst="rect">
            <a:avLst/>
          </a:prstGeom>
        </p:spPr>
      </p:pic>
      <p:pic>
        <p:nvPicPr>
          <p:cNvPr id="7" name="Picture 6" descr="Logo, company name&#10;&#10;Description automatically generated">
            <a:extLst>
              <a:ext uri="{FF2B5EF4-FFF2-40B4-BE49-F238E27FC236}">
                <a16:creationId xmlns:a16="http://schemas.microsoft.com/office/drawing/2014/main" id="{A0FB4C70-1E2B-4ADA-BCCE-0A4D7C241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568" y="3809813"/>
            <a:ext cx="1788246" cy="143902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EAAD3C10-FA97-4F90-9351-9DA9B5317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66" y="3628775"/>
            <a:ext cx="1704852" cy="1704852"/>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503BA572-0C4C-41BB-8769-41E390778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5297" y="3926853"/>
            <a:ext cx="1961538" cy="1204945"/>
          </a:xfrm>
          <a:prstGeom prst="rect">
            <a:avLst/>
          </a:prstGeom>
        </p:spPr>
      </p:pic>
      <p:pic>
        <p:nvPicPr>
          <p:cNvPr id="15" name="Picture 14" descr="Logo, company name&#10;&#10;Description automatically generated">
            <a:extLst>
              <a:ext uri="{FF2B5EF4-FFF2-40B4-BE49-F238E27FC236}">
                <a16:creationId xmlns:a16="http://schemas.microsoft.com/office/drawing/2014/main" id="{84BBF981-312A-4C1C-A2CC-FEB044E70B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1953" y="3279608"/>
            <a:ext cx="2143125" cy="2143125"/>
          </a:xfrm>
          <a:prstGeom prst="rect">
            <a:avLst/>
          </a:prstGeom>
        </p:spPr>
      </p:pic>
      <p:pic>
        <p:nvPicPr>
          <p:cNvPr id="17" name="Picture 16" descr="Logo, company name&#10;&#10;Description automatically generated">
            <a:extLst>
              <a:ext uri="{FF2B5EF4-FFF2-40B4-BE49-F238E27FC236}">
                <a16:creationId xmlns:a16="http://schemas.microsoft.com/office/drawing/2014/main" id="{F79E2BF2-AA9D-43E9-B811-2826ED0A8E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5475" y="795332"/>
            <a:ext cx="4000000" cy="4000000"/>
          </a:xfrm>
          <a:prstGeom prst="rect">
            <a:avLst/>
          </a:prstGeom>
        </p:spPr>
      </p:pic>
    </p:spTree>
    <p:extLst>
      <p:ext uri="{BB962C8B-B14F-4D97-AF65-F5344CB8AC3E}">
        <p14:creationId xmlns:p14="http://schemas.microsoft.com/office/powerpoint/2010/main" val="178584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335F-CF16-4928-8F6B-36195B86BAA8}"/>
              </a:ext>
            </a:extLst>
          </p:cNvPr>
          <p:cNvSpPr>
            <a:spLocks noGrp="1"/>
          </p:cNvSpPr>
          <p:nvPr>
            <p:ph type="title"/>
          </p:nvPr>
        </p:nvSpPr>
        <p:spPr>
          <a:xfrm>
            <a:off x="359321" y="241464"/>
            <a:ext cx="8542432" cy="572771"/>
          </a:xfrm>
        </p:spPr>
        <p:txBody>
          <a:bodyPr/>
          <a:lstStyle/>
          <a:p>
            <a:r>
              <a:rPr lang="en-US" dirty="0"/>
              <a:t>International partners</a:t>
            </a:r>
          </a:p>
        </p:txBody>
      </p:sp>
      <p:sp>
        <p:nvSpPr>
          <p:cNvPr id="3" name="Content Placeholder 2">
            <a:extLst>
              <a:ext uri="{FF2B5EF4-FFF2-40B4-BE49-F238E27FC236}">
                <a16:creationId xmlns:a16="http://schemas.microsoft.com/office/drawing/2014/main" id="{9C3ADC4C-5603-47D2-BA0B-BD91D1EB26D7}"/>
              </a:ext>
            </a:extLst>
          </p:cNvPr>
          <p:cNvSpPr>
            <a:spLocks noGrp="1"/>
          </p:cNvSpPr>
          <p:nvPr>
            <p:ph idx="1"/>
          </p:nvPr>
        </p:nvSpPr>
        <p:spPr>
          <a:xfrm>
            <a:off x="385009" y="1414434"/>
            <a:ext cx="10241280" cy="3959352"/>
          </a:xfrm>
        </p:spPr>
        <p:txBody>
          <a:bodyPr>
            <a:normAutofit fontScale="77500" lnSpcReduction="20000"/>
          </a:bodyPr>
          <a:lstStyle/>
          <a:p>
            <a:pPr marL="0" indent="0">
              <a:lnSpc>
                <a:spcPct val="150000"/>
              </a:lnSpc>
              <a:buNone/>
            </a:pPr>
            <a:r>
              <a:rPr lang="en-US" sz="1800" b="1" dirty="0">
                <a:effectLst/>
                <a:latin typeface="Arial" panose="020B0604020202020204" pitchFamily="34" charset="0"/>
                <a:ea typeface="Arial" panose="020B0604020202020204" pitchFamily="34" charset="0"/>
              </a:rPr>
              <a:t>Main Strategic Partners:</a:t>
            </a:r>
          </a:p>
          <a:p>
            <a:pPr>
              <a:lnSpc>
                <a:spcPct val="150000"/>
              </a:lnSpc>
            </a:pPr>
            <a:r>
              <a:rPr lang="en-US" sz="1800" b="1" dirty="0" err="1">
                <a:effectLst/>
                <a:latin typeface="Arial" panose="020B0604020202020204" pitchFamily="34" charset="0"/>
                <a:ea typeface="Arial" panose="020B0604020202020204" pitchFamily="34" charset="0"/>
              </a:rPr>
              <a:t>Sferia</a:t>
            </a:r>
            <a:r>
              <a:rPr lang="en-US" sz="1800" b="1" dirty="0">
                <a:effectLst/>
                <a:latin typeface="Arial" panose="020B0604020202020204" pitchFamily="34" charset="0"/>
                <a:ea typeface="Arial" panose="020B0604020202020204" pitchFamily="34" charset="0"/>
              </a:rPr>
              <a:t> Communication &amp; Technology </a:t>
            </a:r>
            <a:r>
              <a:rPr lang="en-US" sz="1800" b="1" spc="-5" dirty="0">
                <a:effectLst/>
                <a:latin typeface="Arial" panose="020B0604020202020204" pitchFamily="34" charset="0"/>
                <a:ea typeface="Arial" panose="020B0604020202020204" pitchFamily="34" charset="0"/>
              </a:rPr>
              <a:t>(</a:t>
            </a:r>
            <a:r>
              <a:rPr lang="en-US" sz="1800" b="1" u="heavy" spc="-5" dirty="0">
                <a:solidFill>
                  <a:srgbClr val="0000FF"/>
                </a:solidFill>
                <a:effectLst/>
                <a:uFill>
                  <a:solidFill>
                    <a:srgbClr val="0000FF"/>
                  </a:solidFill>
                </a:uFill>
                <a:latin typeface="Arial" panose="020B0604020202020204" pitchFamily="34" charset="0"/>
                <a:ea typeface="Arial" panose="020B0604020202020204" pitchFamily="34" charset="0"/>
                <a:hlinkClick r:id="rId2"/>
              </a:rPr>
              <a:t>www.sferia.com</a:t>
            </a:r>
            <a:r>
              <a:rPr lang="en-US" sz="1800" b="1" spc="-5" dirty="0">
                <a:effectLst/>
                <a:latin typeface="Arial" panose="020B0604020202020204" pitchFamily="34" charset="0"/>
                <a:ea typeface="Arial" panose="020B0604020202020204" pitchFamily="34" charset="0"/>
              </a:rPr>
              <a:t>)</a:t>
            </a:r>
          </a:p>
          <a:p>
            <a:pPr>
              <a:lnSpc>
                <a:spcPct val="150000"/>
              </a:lnSpc>
            </a:pPr>
            <a:r>
              <a:rPr lang="en-GB" sz="1800" b="1" dirty="0">
                <a:effectLst/>
                <a:latin typeface="Arial" panose="020B0604020202020204" pitchFamily="34" charset="0"/>
                <a:ea typeface="Arial" panose="020B0604020202020204" pitchFamily="34" charset="0"/>
              </a:rPr>
              <a:t>UNAOHM Radio systems, Italy (</a:t>
            </a:r>
            <a:r>
              <a:rPr lang="en-GB" sz="1800" b="1" u="heavy" dirty="0">
                <a:solidFill>
                  <a:srgbClr val="0000FF"/>
                </a:solidFill>
                <a:effectLst/>
                <a:uFill>
                  <a:solidFill>
                    <a:srgbClr val="0000FF"/>
                  </a:solidFill>
                </a:uFill>
                <a:latin typeface="Arial" panose="020B0604020202020204" pitchFamily="34" charset="0"/>
                <a:ea typeface="Arial" panose="020B0604020202020204" pitchFamily="34" charset="0"/>
                <a:hlinkClick r:id="rId3"/>
              </a:rPr>
              <a:t>www.unaohm.it</a:t>
            </a:r>
            <a:r>
              <a:rPr lang="en-GB" sz="1800" b="1" dirty="0">
                <a:effectLst/>
                <a:latin typeface="Arial" panose="020B0604020202020204" pitchFamily="34" charset="0"/>
                <a:ea typeface="Arial" panose="020B0604020202020204" pitchFamily="34" charset="0"/>
              </a:rPr>
              <a:t>)</a:t>
            </a:r>
          </a:p>
          <a:p>
            <a:pPr marL="0" indent="0">
              <a:lnSpc>
                <a:spcPct val="150000"/>
              </a:lnSpc>
              <a:buNone/>
            </a:pPr>
            <a:r>
              <a:rPr lang="en-GB" sz="1800" b="1" dirty="0">
                <a:effectLst/>
                <a:latin typeface="Arial" panose="020B0604020202020204" pitchFamily="34" charset="0"/>
                <a:ea typeface="Arial" panose="020B0604020202020204" pitchFamily="34" charset="0"/>
              </a:rPr>
              <a:t>Other Partners:</a:t>
            </a:r>
          </a:p>
          <a:p>
            <a:pPr>
              <a:lnSpc>
                <a:spcPct val="150000"/>
              </a:lnSpc>
            </a:pPr>
            <a:r>
              <a:rPr lang="en-GB" sz="1800" b="1" dirty="0" err="1">
                <a:effectLst/>
                <a:latin typeface="Arial" panose="020B0604020202020204" pitchFamily="34" charset="0"/>
                <a:ea typeface="Arial" panose="020B0604020202020204" pitchFamily="34" charset="0"/>
              </a:rPr>
              <a:t>Alphaelettronica</a:t>
            </a:r>
            <a:r>
              <a:rPr lang="en-GB" sz="1800" b="1" dirty="0">
                <a:effectLst/>
                <a:latin typeface="Arial" panose="020B0604020202020204" pitchFamily="34" charset="0"/>
                <a:ea typeface="Arial" panose="020B0604020202020204" pitchFamily="34" charset="0"/>
              </a:rPr>
              <a:t> (</a:t>
            </a:r>
            <a:r>
              <a:rPr lang="en-GB" sz="1800" b="1" u="heavy" dirty="0">
                <a:solidFill>
                  <a:srgbClr val="0000FF"/>
                </a:solidFill>
                <a:effectLst/>
                <a:uFill>
                  <a:solidFill>
                    <a:srgbClr val="0000FF"/>
                  </a:solidFill>
                </a:uFill>
                <a:latin typeface="Arial" panose="020B0604020202020204" pitchFamily="34" charset="0"/>
                <a:ea typeface="Arial" panose="020B0604020202020204" pitchFamily="34" charset="0"/>
                <a:hlinkClick r:id="rId4"/>
              </a:rPr>
              <a:t>www.alphaelettronica.com</a:t>
            </a:r>
            <a:r>
              <a:rPr lang="en-GB" sz="1800" b="1" dirty="0">
                <a:effectLst/>
                <a:latin typeface="Arial" panose="020B0604020202020204" pitchFamily="34" charset="0"/>
                <a:ea typeface="Arial" panose="020B0604020202020204" pitchFamily="34" charset="0"/>
              </a:rPr>
              <a:t>)</a:t>
            </a:r>
            <a:endParaRPr lang="en-GB" sz="1800" b="1" dirty="0">
              <a:latin typeface="Arial" panose="020B0604020202020204" pitchFamily="34" charset="0"/>
              <a:ea typeface="Arial" panose="020B0604020202020204" pitchFamily="34" charset="0"/>
            </a:endParaRPr>
          </a:p>
          <a:p>
            <a:pPr>
              <a:lnSpc>
                <a:spcPct val="150000"/>
              </a:lnSpc>
            </a:pPr>
            <a:r>
              <a:rPr lang="en-GB" sz="1800" b="1" dirty="0" err="1">
                <a:effectLst/>
                <a:latin typeface="Arial" panose="020B0604020202020204" pitchFamily="34" charset="0"/>
                <a:ea typeface="Arial" panose="020B0604020202020204" pitchFamily="34" charset="0"/>
              </a:rPr>
              <a:t>FlexDSL</a:t>
            </a:r>
            <a:r>
              <a:rPr lang="en-GB" sz="1800" b="1" dirty="0">
                <a:effectLst/>
                <a:latin typeface="Arial" panose="020B0604020202020204" pitchFamily="34" charset="0"/>
                <a:ea typeface="Arial" panose="020B0604020202020204" pitchFamily="34" charset="0"/>
              </a:rPr>
              <a:t>, </a:t>
            </a:r>
            <a:r>
              <a:rPr lang="en-GB" sz="1800" b="1" dirty="0" err="1">
                <a:effectLst/>
                <a:latin typeface="Arial" panose="020B0604020202020204" pitchFamily="34" charset="0"/>
                <a:ea typeface="Arial" panose="020B0604020202020204" pitchFamily="34" charset="0"/>
              </a:rPr>
              <a:t>Swizerland</a:t>
            </a:r>
            <a:r>
              <a:rPr lang="en-GB" sz="1800" b="1" dirty="0">
                <a:effectLst/>
                <a:latin typeface="Arial" panose="020B0604020202020204" pitchFamily="34" charset="0"/>
                <a:ea typeface="Arial" panose="020B0604020202020204" pitchFamily="34" charset="0"/>
              </a:rPr>
              <a:t> (</a:t>
            </a:r>
            <a:r>
              <a:rPr lang="en-GB" sz="1800" b="1" u="heavy" dirty="0">
                <a:solidFill>
                  <a:srgbClr val="0000FF"/>
                </a:solidFill>
                <a:effectLst/>
                <a:uFill>
                  <a:solidFill>
                    <a:srgbClr val="0000FF"/>
                  </a:solidFill>
                </a:uFill>
                <a:latin typeface="Arial" panose="020B0604020202020204" pitchFamily="34" charset="0"/>
                <a:ea typeface="Arial" panose="020B0604020202020204" pitchFamily="34" charset="0"/>
                <a:hlinkClick r:id="rId5"/>
              </a:rPr>
              <a:t>www.flexdsl.ch</a:t>
            </a:r>
            <a:r>
              <a:rPr lang="en-GB" sz="1800" b="1" dirty="0">
                <a:effectLst/>
                <a:latin typeface="Arial" panose="020B0604020202020204" pitchFamily="34" charset="0"/>
                <a:ea typeface="Arial" panose="020B0604020202020204" pitchFamily="34" charset="0"/>
              </a:rPr>
              <a:t>)</a:t>
            </a:r>
          </a:p>
          <a:p>
            <a:pPr>
              <a:lnSpc>
                <a:spcPct val="150000"/>
              </a:lnSpc>
            </a:pPr>
            <a:r>
              <a:rPr lang="en-GB" sz="1800" b="1" dirty="0">
                <a:effectLst/>
                <a:latin typeface="Arial" panose="020B0604020202020204" pitchFamily="34" charset="0"/>
                <a:ea typeface="Arial" panose="020B0604020202020204" pitchFamily="34" charset="0"/>
              </a:rPr>
              <a:t>ROHDE &amp; SCHWARZ (</a:t>
            </a:r>
            <a:r>
              <a:rPr lang="en-GB" sz="1800" b="1" u="heavy" dirty="0">
                <a:solidFill>
                  <a:srgbClr val="0000FF"/>
                </a:solidFill>
                <a:effectLst/>
                <a:uFill>
                  <a:solidFill>
                    <a:srgbClr val="0000FF"/>
                  </a:solidFill>
                </a:uFill>
                <a:latin typeface="Arial" panose="020B0604020202020204" pitchFamily="34" charset="0"/>
                <a:ea typeface="Arial" panose="020B0604020202020204" pitchFamily="34" charset="0"/>
                <a:hlinkClick r:id="rId6"/>
              </a:rPr>
              <a:t>www. rsd.rohde-schwarz.com</a:t>
            </a:r>
            <a:r>
              <a:rPr lang="en-GB" sz="1800" b="1" dirty="0">
                <a:effectLst/>
                <a:latin typeface="Arial" panose="020B0604020202020204" pitchFamily="34" charset="0"/>
                <a:ea typeface="Arial" panose="020B0604020202020204" pitchFamily="34" charset="0"/>
              </a:rPr>
              <a:t>)</a:t>
            </a:r>
            <a:endParaRPr lang="en-GB" sz="1800" b="1" dirty="0">
              <a:latin typeface="Arial" panose="020B0604020202020204" pitchFamily="34" charset="0"/>
              <a:ea typeface="Arial" panose="020B0604020202020204" pitchFamily="34" charset="0"/>
            </a:endParaRPr>
          </a:p>
          <a:p>
            <a:pPr>
              <a:lnSpc>
                <a:spcPct val="150000"/>
              </a:lnSpc>
            </a:pPr>
            <a:r>
              <a:rPr lang="en-GB" sz="1800" b="1" dirty="0">
                <a:effectLst/>
                <a:latin typeface="Arial" panose="020B0604020202020204" pitchFamily="34" charset="0"/>
                <a:ea typeface="Arial" panose="020B0604020202020204" pitchFamily="34" charset="0"/>
              </a:rPr>
              <a:t>Microwave Networks, USA (</a:t>
            </a:r>
            <a:r>
              <a:rPr lang="en-GB" sz="1800" b="1" u="heavy" dirty="0">
                <a:solidFill>
                  <a:srgbClr val="0000FF"/>
                </a:solidFill>
                <a:effectLst/>
                <a:uFill>
                  <a:solidFill>
                    <a:srgbClr val="0000FF"/>
                  </a:solidFill>
                </a:uFill>
                <a:latin typeface="Arial" panose="020B0604020202020204" pitchFamily="34" charset="0"/>
                <a:ea typeface="Arial" panose="020B0604020202020204" pitchFamily="34" charset="0"/>
                <a:hlinkClick r:id="rId7"/>
              </a:rPr>
              <a:t>www.microwavenetworks.com</a:t>
            </a:r>
            <a:r>
              <a:rPr lang="en-GB" sz="1800" b="1" dirty="0">
                <a:effectLst/>
                <a:latin typeface="Arial" panose="020B0604020202020204" pitchFamily="34" charset="0"/>
                <a:ea typeface="Arial" panose="020B0604020202020204" pitchFamily="34" charset="0"/>
              </a:rPr>
              <a:t>)</a:t>
            </a:r>
          </a:p>
          <a:p>
            <a:pPr>
              <a:lnSpc>
                <a:spcPct val="150000"/>
              </a:lnSpc>
            </a:pPr>
            <a:r>
              <a:rPr lang="en-GB" sz="1800" b="1" dirty="0">
                <a:effectLst/>
                <a:latin typeface="Arial" panose="020B0604020202020204" pitchFamily="34" charset="0"/>
                <a:ea typeface="Arial" panose="020B0604020202020204" pitchFamily="34" charset="0"/>
              </a:rPr>
              <a:t>Hp, U.S.A (</a:t>
            </a:r>
            <a:r>
              <a:rPr lang="en-GB" sz="1800" b="1" u="heavy" dirty="0">
                <a:solidFill>
                  <a:srgbClr val="0000FF"/>
                </a:solidFill>
                <a:effectLst/>
                <a:uFill>
                  <a:solidFill>
                    <a:srgbClr val="0000FF"/>
                  </a:solidFill>
                </a:uFill>
                <a:latin typeface="Arial" panose="020B0604020202020204" pitchFamily="34" charset="0"/>
                <a:ea typeface="Arial" panose="020B0604020202020204" pitchFamily="34" charset="0"/>
                <a:hlinkClick r:id="rId8"/>
              </a:rPr>
              <a:t>www.hp.com</a:t>
            </a:r>
            <a:r>
              <a:rPr lang="en-GB" sz="1800" b="1" dirty="0">
                <a:effectLst/>
                <a:latin typeface="Arial" panose="020B0604020202020204" pitchFamily="34" charset="0"/>
                <a:ea typeface="Arial" panose="020B0604020202020204" pitchFamily="34" charset="0"/>
              </a:rPr>
              <a:t>)</a:t>
            </a:r>
            <a:endParaRPr lang="en-GB" sz="1800" b="1" dirty="0">
              <a:latin typeface="Arial" panose="020B0604020202020204" pitchFamily="34" charset="0"/>
              <a:ea typeface="Arial" panose="020B0604020202020204" pitchFamily="34" charset="0"/>
            </a:endParaRPr>
          </a:p>
          <a:p>
            <a:pPr>
              <a:lnSpc>
                <a:spcPct val="150000"/>
              </a:lnSpc>
            </a:pPr>
            <a:r>
              <a:rPr lang="en-GB" sz="1800" b="1" dirty="0" err="1">
                <a:effectLst/>
                <a:latin typeface="Arial" panose="020B0604020202020204" pitchFamily="34" charset="0"/>
                <a:ea typeface="Arial" panose="020B0604020202020204" pitchFamily="34" charset="0"/>
              </a:rPr>
              <a:t>Teraspan</a:t>
            </a:r>
            <a:r>
              <a:rPr lang="en-GB" sz="1800" b="1" dirty="0">
                <a:effectLst/>
                <a:latin typeface="Arial" panose="020B0604020202020204" pitchFamily="34" charset="0"/>
                <a:ea typeface="Arial" panose="020B0604020202020204" pitchFamily="34" charset="0"/>
              </a:rPr>
              <a:t> Networks, Canada (</a:t>
            </a:r>
            <a:r>
              <a:rPr lang="en-GB" sz="1800" b="1" u="heavy" dirty="0">
                <a:solidFill>
                  <a:srgbClr val="0000FF"/>
                </a:solidFill>
                <a:effectLst/>
                <a:uFill>
                  <a:solidFill>
                    <a:srgbClr val="0000FF"/>
                  </a:solidFill>
                </a:uFill>
                <a:latin typeface="Arial" panose="020B0604020202020204" pitchFamily="34" charset="0"/>
                <a:ea typeface="Arial" panose="020B0604020202020204" pitchFamily="34" charset="0"/>
                <a:hlinkClick r:id="rId9"/>
              </a:rPr>
              <a:t>www.terspan.com</a:t>
            </a:r>
            <a:r>
              <a:rPr lang="en-GB" sz="1800" b="1" dirty="0">
                <a:effectLst/>
                <a:latin typeface="Arial" panose="020B0604020202020204" pitchFamily="34" charset="0"/>
                <a:ea typeface="Arial" panose="020B0604020202020204" pitchFamily="34" charset="0"/>
              </a:rPr>
              <a:t>)</a:t>
            </a:r>
            <a:endParaRPr lang="en-US" b="1" dirty="0"/>
          </a:p>
        </p:txBody>
      </p:sp>
      <p:pic>
        <p:nvPicPr>
          <p:cNvPr id="7" name="image15.jpeg">
            <a:extLst>
              <a:ext uri="{FF2B5EF4-FFF2-40B4-BE49-F238E27FC236}">
                <a16:creationId xmlns:a16="http://schemas.microsoft.com/office/drawing/2014/main" id="{CB908309-6567-42EC-BE9D-A945604F8B04}"/>
              </a:ext>
            </a:extLst>
          </p:cNvPr>
          <p:cNvPicPr/>
          <p:nvPr/>
        </p:nvPicPr>
        <p:blipFill>
          <a:blip r:embed="rId10" cstate="print"/>
          <a:stretch>
            <a:fillRect/>
          </a:stretch>
        </p:blipFill>
        <p:spPr>
          <a:xfrm>
            <a:off x="5283008" y="1554611"/>
            <a:ext cx="1838325" cy="572770"/>
          </a:xfrm>
          <a:prstGeom prst="rect">
            <a:avLst/>
          </a:prstGeom>
        </p:spPr>
      </p:pic>
      <p:pic>
        <p:nvPicPr>
          <p:cNvPr id="10" name="image16.jpeg">
            <a:extLst>
              <a:ext uri="{FF2B5EF4-FFF2-40B4-BE49-F238E27FC236}">
                <a16:creationId xmlns:a16="http://schemas.microsoft.com/office/drawing/2014/main" id="{06E3E3B8-97B9-438A-85CD-6A92998E73C2}"/>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5012303" y="2065051"/>
            <a:ext cx="2647950" cy="447675"/>
          </a:xfrm>
          <a:prstGeom prst="rect">
            <a:avLst/>
          </a:prstGeom>
        </p:spPr>
      </p:pic>
      <p:pic>
        <p:nvPicPr>
          <p:cNvPr id="11" name="image17.png">
            <a:extLst>
              <a:ext uri="{FF2B5EF4-FFF2-40B4-BE49-F238E27FC236}">
                <a16:creationId xmlns:a16="http://schemas.microsoft.com/office/drawing/2014/main" id="{8CC22B7B-093A-41D2-8182-65B5846C8B52}"/>
              </a:ext>
            </a:extLst>
          </p:cNvPr>
          <p:cNvPicPr/>
          <p:nvPr/>
        </p:nvPicPr>
        <p:blipFill>
          <a:blip r:embed="rId12" cstate="print"/>
          <a:stretch>
            <a:fillRect/>
          </a:stretch>
        </p:blipFill>
        <p:spPr>
          <a:xfrm>
            <a:off x="4419643" y="2514600"/>
            <a:ext cx="914400" cy="914400"/>
          </a:xfrm>
          <a:prstGeom prst="rect">
            <a:avLst/>
          </a:prstGeom>
        </p:spPr>
      </p:pic>
      <p:pic>
        <p:nvPicPr>
          <p:cNvPr id="12" name="image19.png">
            <a:extLst>
              <a:ext uri="{FF2B5EF4-FFF2-40B4-BE49-F238E27FC236}">
                <a16:creationId xmlns:a16="http://schemas.microsoft.com/office/drawing/2014/main" id="{73B2C6AF-E763-4D00-9249-2283BA80C792}"/>
              </a:ext>
            </a:extLst>
          </p:cNvPr>
          <p:cNvPicPr/>
          <p:nvPr/>
        </p:nvPicPr>
        <p:blipFill>
          <a:blip r:embed="rId13" cstate="print"/>
          <a:stretch>
            <a:fillRect/>
          </a:stretch>
        </p:blipFill>
        <p:spPr>
          <a:xfrm>
            <a:off x="3915521" y="3407505"/>
            <a:ext cx="1457325" cy="400050"/>
          </a:xfrm>
          <a:prstGeom prst="rect">
            <a:avLst/>
          </a:prstGeom>
        </p:spPr>
      </p:pic>
      <p:pic>
        <p:nvPicPr>
          <p:cNvPr id="13" name="image20.png">
            <a:extLst>
              <a:ext uri="{FF2B5EF4-FFF2-40B4-BE49-F238E27FC236}">
                <a16:creationId xmlns:a16="http://schemas.microsoft.com/office/drawing/2014/main" id="{2137BCA8-A80E-4EEE-8342-791A368BD601}"/>
              </a:ext>
            </a:extLst>
          </p:cNvPr>
          <p:cNvPicPr/>
          <p:nvPr/>
        </p:nvPicPr>
        <p:blipFill>
          <a:blip r:embed="rId14" cstate="print"/>
          <a:stretch>
            <a:fillRect/>
          </a:stretch>
        </p:blipFill>
        <p:spPr>
          <a:xfrm>
            <a:off x="5112419" y="3743065"/>
            <a:ext cx="1400175" cy="371475"/>
          </a:xfrm>
          <a:prstGeom prst="rect">
            <a:avLst/>
          </a:prstGeom>
        </p:spPr>
      </p:pic>
      <p:pic>
        <p:nvPicPr>
          <p:cNvPr id="14" name="image21.jpeg">
            <a:extLst>
              <a:ext uri="{FF2B5EF4-FFF2-40B4-BE49-F238E27FC236}">
                <a16:creationId xmlns:a16="http://schemas.microsoft.com/office/drawing/2014/main" id="{B054F52E-1377-431A-9B15-F5431B99E624}"/>
              </a:ext>
            </a:extLst>
          </p:cNvPr>
          <p:cNvPicPr/>
          <p:nvPr/>
        </p:nvPicPr>
        <p:blipFill>
          <a:blip r:embed="rId15" cstate="print"/>
          <a:stretch>
            <a:fillRect/>
          </a:stretch>
        </p:blipFill>
        <p:spPr>
          <a:xfrm>
            <a:off x="5737859" y="4252127"/>
            <a:ext cx="1257300" cy="508000"/>
          </a:xfrm>
          <a:prstGeom prst="rect">
            <a:avLst/>
          </a:prstGeom>
        </p:spPr>
      </p:pic>
      <p:pic>
        <p:nvPicPr>
          <p:cNvPr id="15" name="image22.jpeg">
            <a:extLst>
              <a:ext uri="{FF2B5EF4-FFF2-40B4-BE49-F238E27FC236}">
                <a16:creationId xmlns:a16="http://schemas.microsoft.com/office/drawing/2014/main" id="{2A12F3E7-EC7D-4CB5-B8E8-0C9C5D57C241}"/>
              </a:ext>
            </a:extLst>
          </p:cNvPr>
          <p:cNvPicPr/>
          <p:nvPr/>
        </p:nvPicPr>
        <p:blipFill>
          <a:blip r:embed="rId16" cstate="print"/>
          <a:stretch>
            <a:fillRect/>
          </a:stretch>
        </p:blipFill>
        <p:spPr>
          <a:xfrm>
            <a:off x="3002551" y="4560616"/>
            <a:ext cx="666750" cy="571500"/>
          </a:xfrm>
          <a:prstGeom prst="rect">
            <a:avLst/>
          </a:prstGeom>
        </p:spPr>
      </p:pic>
      <p:pic>
        <p:nvPicPr>
          <p:cNvPr id="16" name="image23.jpeg">
            <a:extLst>
              <a:ext uri="{FF2B5EF4-FFF2-40B4-BE49-F238E27FC236}">
                <a16:creationId xmlns:a16="http://schemas.microsoft.com/office/drawing/2014/main" id="{5FC93822-C733-4E52-A7A1-4FD3DA0FBE7B}"/>
              </a:ext>
            </a:extLst>
          </p:cNvPr>
          <p:cNvPicPr/>
          <p:nvPr/>
        </p:nvPicPr>
        <p:blipFill>
          <a:blip r:embed="rId17" cstate="print"/>
          <a:stretch>
            <a:fillRect/>
          </a:stretch>
        </p:blipFill>
        <p:spPr>
          <a:xfrm>
            <a:off x="4675862" y="4958264"/>
            <a:ext cx="2381250" cy="513715"/>
          </a:xfrm>
          <a:prstGeom prst="rect">
            <a:avLst/>
          </a:prstGeom>
        </p:spPr>
      </p:pic>
      <p:pic>
        <p:nvPicPr>
          <p:cNvPr id="5" name="Picture 4" descr="Text, letter&#10;&#10;Description automatically generated">
            <a:extLst>
              <a:ext uri="{FF2B5EF4-FFF2-40B4-BE49-F238E27FC236}">
                <a16:creationId xmlns:a16="http://schemas.microsoft.com/office/drawing/2014/main" id="{0600E775-8A5A-480C-B447-98C4E302BD8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96542" y="1028394"/>
            <a:ext cx="3789937" cy="5358766"/>
          </a:xfrm>
          <a:prstGeom prst="rect">
            <a:avLst/>
          </a:prstGeom>
        </p:spPr>
      </p:pic>
    </p:spTree>
    <p:extLst>
      <p:ext uri="{BB962C8B-B14F-4D97-AF65-F5344CB8AC3E}">
        <p14:creationId xmlns:p14="http://schemas.microsoft.com/office/powerpoint/2010/main" val="17638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E53FCDE0-B7F5-49CE-84E3-BF8FC7B50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725" y="1928427"/>
            <a:ext cx="2546475" cy="1900062"/>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1F0C76D6-BE14-4B07-9C23-9C38EDC40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842" y="1031532"/>
            <a:ext cx="2143125" cy="2143125"/>
          </a:xfrm>
          <a:prstGeom prst="rect">
            <a:avLst/>
          </a:prstGeom>
        </p:spPr>
      </p:pic>
      <p:sp>
        <p:nvSpPr>
          <p:cNvPr id="2" name="Title 1">
            <a:extLst>
              <a:ext uri="{FF2B5EF4-FFF2-40B4-BE49-F238E27FC236}">
                <a16:creationId xmlns:a16="http://schemas.microsoft.com/office/drawing/2014/main" id="{74175422-24F8-470A-B507-87F5D70468D1}"/>
              </a:ext>
            </a:extLst>
          </p:cNvPr>
          <p:cNvSpPr>
            <a:spLocks noGrp="1"/>
          </p:cNvSpPr>
          <p:nvPr>
            <p:ph type="title"/>
          </p:nvPr>
        </p:nvSpPr>
        <p:spPr>
          <a:xfrm>
            <a:off x="402067" y="194582"/>
            <a:ext cx="10241280" cy="616246"/>
          </a:xfrm>
        </p:spPr>
        <p:txBody>
          <a:bodyPr>
            <a:normAutofit/>
          </a:bodyPr>
          <a:lstStyle/>
          <a:p>
            <a:r>
              <a:rPr lang="en-US" dirty="0"/>
              <a:t>technology&amp; Products </a:t>
            </a:r>
          </a:p>
        </p:txBody>
      </p:sp>
      <p:pic>
        <p:nvPicPr>
          <p:cNvPr id="5" name="Picture 4" descr="Shape&#10;&#10;Description automatically generated with medium confidence">
            <a:extLst>
              <a:ext uri="{FF2B5EF4-FFF2-40B4-BE49-F238E27FC236}">
                <a16:creationId xmlns:a16="http://schemas.microsoft.com/office/drawing/2014/main" id="{5646E1D6-D467-4C9E-85C2-EC31762A1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284" y="2289081"/>
            <a:ext cx="1786192" cy="1004733"/>
          </a:xfrm>
          <a:prstGeom prst="rect">
            <a:avLst/>
          </a:prstGeom>
        </p:spPr>
      </p:pic>
      <p:pic>
        <p:nvPicPr>
          <p:cNvPr id="6" name="Picture 5">
            <a:extLst>
              <a:ext uri="{FF2B5EF4-FFF2-40B4-BE49-F238E27FC236}">
                <a16:creationId xmlns:a16="http://schemas.microsoft.com/office/drawing/2014/main" id="{7DEE4DAB-D24E-4124-A441-D75837C89569}"/>
              </a:ext>
            </a:extLst>
          </p:cNvPr>
          <p:cNvPicPr>
            <a:picLocks noChangeAspect="1"/>
          </p:cNvPicPr>
          <p:nvPr/>
        </p:nvPicPr>
        <p:blipFill>
          <a:blip r:embed="rId5"/>
          <a:stretch>
            <a:fillRect/>
          </a:stretch>
        </p:blipFill>
        <p:spPr>
          <a:xfrm>
            <a:off x="1147078" y="3630733"/>
            <a:ext cx="2063648" cy="711604"/>
          </a:xfrm>
          <a:prstGeom prst="rect">
            <a:avLst/>
          </a:prstGeom>
        </p:spPr>
      </p:pic>
      <p:pic>
        <p:nvPicPr>
          <p:cNvPr id="8" name="Picture 7" descr="Logo, icon&#10;&#10;Description automatically generated">
            <a:extLst>
              <a:ext uri="{FF2B5EF4-FFF2-40B4-BE49-F238E27FC236}">
                <a16:creationId xmlns:a16="http://schemas.microsoft.com/office/drawing/2014/main" id="{7326B4D0-59E7-47CB-BC1D-9328475002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743" y="4416371"/>
            <a:ext cx="1406234" cy="787491"/>
          </a:xfrm>
          <a:prstGeom prst="rect">
            <a:avLst/>
          </a:prstGeom>
        </p:spPr>
      </p:pic>
      <p:pic>
        <p:nvPicPr>
          <p:cNvPr id="10" name="Picture 9" descr="Logo&#10;&#10;Description automatically generated">
            <a:extLst>
              <a:ext uri="{FF2B5EF4-FFF2-40B4-BE49-F238E27FC236}">
                <a16:creationId xmlns:a16="http://schemas.microsoft.com/office/drawing/2014/main" id="{F8E0D0D6-EB6B-48B4-BF68-8F5FBADF91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069" y="3351134"/>
            <a:ext cx="2148381" cy="1072296"/>
          </a:xfrm>
          <a:prstGeom prst="rect">
            <a:avLst/>
          </a:prstGeom>
        </p:spPr>
      </p:pic>
      <p:pic>
        <p:nvPicPr>
          <p:cNvPr id="14" name="Picture 13" descr="Logo&#10;&#10;Description automatically generated">
            <a:extLst>
              <a:ext uri="{FF2B5EF4-FFF2-40B4-BE49-F238E27FC236}">
                <a16:creationId xmlns:a16="http://schemas.microsoft.com/office/drawing/2014/main" id="{B8F75CC0-515B-4F16-99F6-0C83E63697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1340" y="2582944"/>
            <a:ext cx="2262373" cy="710870"/>
          </a:xfrm>
          <a:prstGeom prst="rect">
            <a:avLst/>
          </a:prstGeom>
        </p:spPr>
      </p:pic>
      <p:pic>
        <p:nvPicPr>
          <p:cNvPr id="16" name="Picture 15" descr="Logo&#10;&#10;Description automatically generated">
            <a:extLst>
              <a:ext uri="{FF2B5EF4-FFF2-40B4-BE49-F238E27FC236}">
                <a16:creationId xmlns:a16="http://schemas.microsoft.com/office/drawing/2014/main" id="{B196418D-E6E0-437B-86AD-431825D49C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0093" y="3131667"/>
            <a:ext cx="2363846" cy="1544380"/>
          </a:xfrm>
          <a:prstGeom prst="rect">
            <a:avLst/>
          </a:prstGeom>
        </p:spPr>
      </p:pic>
      <p:pic>
        <p:nvPicPr>
          <p:cNvPr id="18" name="Picture 17" descr="Logo&#10;&#10;Description automatically generated">
            <a:extLst>
              <a:ext uri="{FF2B5EF4-FFF2-40B4-BE49-F238E27FC236}">
                <a16:creationId xmlns:a16="http://schemas.microsoft.com/office/drawing/2014/main" id="{3F93D45A-5539-4BA9-9701-B159F8EEF0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1973" y="5049029"/>
            <a:ext cx="1937224" cy="501741"/>
          </a:xfrm>
          <a:prstGeom prst="rect">
            <a:avLst/>
          </a:prstGeom>
        </p:spPr>
      </p:pic>
      <p:pic>
        <p:nvPicPr>
          <p:cNvPr id="20" name="Picture 19" descr="Logo, company name&#10;&#10;Description automatically generated">
            <a:extLst>
              <a:ext uri="{FF2B5EF4-FFF2-40B4-BE49-F238E27FC236}">
                <a16:creationId xmlns:a16="http://schemas.microsoft.com/office/drawing/2014/main" id="{D8D3F3AA-3F33-43D2-94BC-0C500B576B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7396" y="4563372"/>
            <a:ext cx="2414903" cy="1000460"/>
          </a:xfrm>
          <a:prstGeom prst="rect">
            <a:avLst/>
          </a:prstGeom>
        </p:spPr>
      </p:pic>
      <p:pic>
        <p:nvPicPr>
          <p:cNvPr id="22" name="Picture 21" descr="Logo, company name&#10;&#10;Description automatically generated">
            <a:extLst>
              <a:ext uri="{FF2B5EF4-FFF2-40B4-BE49-F238E27FC236}">
                <a16:creationId xmlns:a16="http://schemas.microsoft.com/office/drawing/2014/main" id="{78121199-0C4C-438E-97E1-A058ABFD4C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5820" y="4575603"/>
            <a:ext cx="1619250" cy="1162050"/>
          </a:xfrm>
          <a:prstGeom prst="rect">
            <a:avLst/>
          </a:prstGeom>
        </p:spPr>
      </p:pic>
      <p:pic>
        <p:nvPicPr>
          <p:cNvPr id="26" name="Picture 25" descr="Logo, company name&#10;&#10;Description automatically generated">
            <a:extLst>
              <a:ext uri="{FF2B5EF4-FFF2-40B4-BE49-F238E27FC236}">
                <a16:creationId xmlns:a16="http://schemas.microsoft.com/office/drawing/2014/main" id="{A96140A8-8E2E-4DD7-8A91-BEFB7E316F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94119" y="2145752"/>
            <a:ext cx="1905000" cy="1905000"/>
          </a:xfrm>
          <a:prstGeom prst="rect">
            <a:avLst/>
          </a:prstGeom>
        </p:spPr>
      </p:pic>
      <p:pic>
        <p:nvPicPr>
          <p:cNvPr id="28" name="Picture 27" descr="Graphical user interface&#10;&#10;Description automatically generated">
            <a:extLst>
              <a:ext uri="{FF2B5EF4-FFF2-40B4-BE49-F238E27FC236}">
                <a16:creationId xmlns:a16="http://schemas.microsoft.com/office/drawing/2014/main" id="{2E6697D9-003A-4989-B307-EE29830238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65330" y="2878458"/>
            <a:ext cx="2438400" cy="2438400"/>
          </a:xfrm>
          <a:prstGeom prst="rect">
            <a:avLst/>
          </a:prstGeom>
        </p:spPr>
      </p:pic>
      <p:pic>
        <p:nvPicPr>
          <p:cNvPr id="30" name="Picture 29" descr="Graphical user interface&#10;&#10;Description automatically generated with low confidence">
            <a:extLst>
              <a:ext uri="{FF2B5EF4-FFF2-40B4-BE49-F238E27FC236}">
                <a16:creationId xmlns:a16="http://schemas.microsoft.com/office/drawing/2014/main" id="{AEFCDCEE-61E8-4250-8911-EDAAA951CF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7571" y="4219010"/>
            <a:ext cx="1649251" cy="1649251"/>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6C6194FC-0DCE-45D9-9EAB-8A7FAE6ADAB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56995" y="1116282"/>
            <a:ext cx="1905000" cy="552450"/>
          </a:xfrm>
          <a:prstGeom prst="rect">
            <a:avLst/>
          </a:prstGeom>
        </p:spPr>
      </p:pic>
      <p:sp>
        <p:nvSpPr>
          <p:cNvPr id="17" name="object 3">
            <a:extLst>
              <a:ext uri="{FF2B5EF4-FFF2-40B4-BE49-F238E27FC236}">
                <a16:creationId xmlns:a16="http://schemas.microsoft.com/office/drawing/2014/main" id="{A897E9F8-CB0F-4130-9387-DABD71E1EEA9}"/>
              </a:ext>
            </a:extLst>
          </p:cNvPr>
          <p:cNvSpPr/>
          <p:nvPr/>
        </p:nvSpPr>
        <p:spPr>
          <a:xfrm>
            <a:off x="10233413" y="1473982"/>
            <a:ext cx="1200313" cy="308399"/>
          </a:xfrm>
          <a:custGeom>
            <a:avLst/>
            <a:gdLst/>
            <a:ahLst/>
            <a:cxnLst/>
            <a:rect l="l" t="t" r="r" b="b"/>
            <a:pathLst>
              <a:path w="958215" h="191770">
                <a:moveTo>
                  <a:pt x="143789" y="133692"/>
                </a:moveTo>
                <a:lnTo>
                  <a:pt x="142913" y="132156"/>
                </a:lnTo>
                <a:lnTo>
                  <a:pt x="68160" y="4279"/>
                </a:lnTo>
                <a:lnTo>
                  <a:pt x="66433" y="3416"/>
                </a:lnTo>
                <a:lnTo>
                  <a:pt x="1041" y="3416"/>
                </a:lnTo>
                <a:lnTo>
                  <a:pt x="0" y="5130"/>
                </a:lnTo>
                <a:lnTo>
                  <a:pt x="109093" y="191630"/>
                </a:lnTo>
                <a:lnTo>
                  <a:pt x="111010" y="191630"/>
                </a:lnTo>
                <a:lnTo>
                  <a:pt x="143789" y="135572"/>
                </a:lnTo>
                <a:lnTo>
                  <a:pt x="143789" y="133692"/>
                </a:lnTo>
                <a:close/>
              </a:path>
              <a:path w="958215" h="191770">
                <a:moveTo>
                  <a:pt x="200660" y="4622"/>
                </a:moveTo>
                <a:lnTo>
                  <a:pt x="199288" y="3416"/>
                </a:lnTo>
                <a:lnTo>
                  <a:pt x="145529" y="3416"/>
                </a:lnTo>
                <a:lnTo>
                  <a:pt x="145529" y="3238"/>
                </a:lnTo>
                <a:lnTo>
                  <a:pt x="143789" y="3238"/>
                </a:lnTo>
                <a:lnTo>
                  <a:pt x="142570" y="4622"/>
                </a:lnTo>
                <a:lnTo>
                  <a:pt x="142570" y="59474"/>
                </a:lnTo>
                <a:lnTo>
                  <a:pt x="143954" y="60667"/>
                </a:lnTo>
                <a:lnTo>
                  <a:pt x="199466" y="60667"/>
                </a:lnTo>
                <a:lnTo>
                  <a:pt x="200660" y="59296"/>
                </a:lnTo>
                <a:lnTo>
                  <a:pt x="200660" y="4622"/>
                </a:lnTo>
                <a:close/>
              </a:path>
              <a:path w="958215" h="191770">
                <a:moveTo>
                  <a:pt x="336118" y="4749"/>
                </a:moveTo>
                <a:lnTo>
                  <a:pt x="335534" y="4749"/>
                </a:lnTo>
                <a:lnTo>
                  <a:pt x="335534" y="3479"/>
                </a:lnTo>
                <a:lnTo>
                  <a:pt x="278625" y="3479"/>
                </a:lnTo>
                <a:lnTo>
                  <a:pt x="278625" y="4749"/>
                </a:lnTo>
                <a:lnTo>
                  <a:pt x="278028" y="4749"/>
                </a:lnTo>
                <a:lnTo>
                  <a:pt x="278028" y="186550"/>
                </a:lnTo>
                <a:lnTo>
                  <a:pt x="278028" y="187807"/>
                </a:lnTo>
                <a:lnTo>
                  <a:pt x="335965" y="187807"/>
                </a:lnTo>
                <a:lnTo>
                  <a:pt x="335965" y="186550"/>
                </a:lnTo>
                <a:lnTo>
                  <a:pt x="336118" y="186550"/>
                </a:lnTo>
                <a:lnTo>
                  <a:pt x="336118" y="4749"/>
                </a:lnTo>
                <a:close/>
              </a:path>
              <a:path w="958215" h="191770">
                <a:moveTo>
                  <a:pt x="471411" y="132156"/>
                </a:moveTo>
                <a:lnTo>
                  <a:pt x="470014" y="130949"/>
                </a:lnTo>
                <a:lnTo>
                  <a:pt x="414515" y="130949"/>
                </a:lnTo>
                <a:lnTo>
                  <a:pt x="413296" y="132321"/>
                </a:lnTo>
                <a:lnTo>
                  <a:pt x="413296" y="187172"/>
                </a:lnTo>
                <a:lnTo>
                  <a:pt x="414680" y="188379"/>
                </a:lnTo>
                <a:lnTo>
                  <a:pt x="468452" y="188379"/>
                </a:lnTo>
                <a:lnTo>
                  <a:pt x="470192" y="188379"/>
                </a:lnTo>
                <a:lnTo>
                  <a:pt x="471411" y="186994"/>
                </a:lnTo>
                <a:lnTo>
                  <a:pt x="471411" y="132156"/>
                </a:lnTo>
                <a:close/>
              </a:path>
              <a:path w="958215" h="191770">
                <a:moveTo>
                  <a:pt x="613968" y="186664"/>
                </a:moveTo>
                <a:lnTo>
                  <a:pt x="504875" y="0"/>
                </a:lnTo>
                <a:lnTo>
                  <a:pt x="502970" y="0"/>
                </a:lnTo>
                <a:lnTo>
                  <a:pt x="470192" y="56210"/>
                </a:lnTo>
                <a:lnTo>
                  <a:pt x="470192" y="58102"/>
                </a:lnTo>
                <a:lnTo>
                  <a:pt x="471055" y="59639"/>
                </a:lnTo>
                <a:lnTo>
                  <a:pt x="545820" y="187515"/>
                </a:lnTo>
                <a:lnTo>
                  <a:pt x="547535" y="188379"/>
                </a:lnTo>
                <a:lnTo>
                  <a:pt x="612927" y="188379"/>
                </a:lnTo>
                <a:lnTo>
                  <a:pt x="613968" y="186664"/>
                </a:lnTo>
                <a:close/>
              </a:path>
              <a:path w="958215" h="191770">
                <a:moveTo>
                  <a:pt x="765556" y="133692"/>
                </a:moveTo>
                <a:lnTo>
                  <a:pt x="764692" y="132156"/>
                </a:lnTo>
                <a:lnTo>
                  <a:pt x="689927" y="4279"/>
                </a:lnTo>
                <a:lnTo>
                  <a:pt x="688187" y="3416"/>
                </a:lnTo>
                <a:lnTo>
                  <a:pt x="622820" y="3416"/>
                </a:lnTo>
                <a:lnTo>
                  <a:pt x="621779" y="5130"/>
                </a:lnTo>
                <a:lnTo>
                  <a:pt x="730872" y="191630"/>
                </a:lnTo>
                <a:lnTo>
                  <a:pt x="732764" y="191630"/>
                </a:lnTo>
                <a:lnTo>
                  <a:pt x="765556" y="135572"/>
                </a:lnTo>
                <a:lnTo>
                  <a:pt x="765556" y="133692"/>
                </a:lnTo>
                <a:close/>
              </a:path>
              <a:path w="958215" h="191770">
                <a:moveTo>
                  <a:pt x="822261" y="4622"/>
                </a:moveTo>
                <a:lnTo>
                  <a:pt x="820877" y="3416"/>
                </a:lnTo>
                <a:lnTo>
                  <a:pt x="767118" y="3416"/>
                </a:lnTo>
                <a:lnTo>
                  <a:pt x="767118" y="3238"/>
                </a:lnTo>
                <a:lnTo>
                  <a:pt x="765390" y="3238"/>
                </a:lnTo>
                <a:lnTo>
                  <a:pt x="764171" y="4622"/>
                </a:lnTo>
                <a:lnTo>
                  <a:pt x="764171" y="59474"/>
                </a:lnTo>
                <a:lnTo>
                  <a:pt x="765556" y="60667"/>
                </a:lnTo>
                <a:lnTo>
                  <a:pt x="821042" y="60667"/>
                </a:lnTo>
                <a:lnTo>
                  <a:pt x="822261" y="59296"/>
                </a:lnTo>
                <a:lnTo>
                  <a:pt x="822261" y="4622"/>
                </a:lnTo>
                <a:close/>
              </a:path>
              <a:path w="958215" h="191770">
                <a:moveTo>
                  <a:pt x="957719" y="4749"/>
                </a:moveTo>
                <a:lnTo>
                  <a:pt x="957135" y="4749"/>
                </a:lnTo>
                <a:lnTo>
                  <a:pt x="957135" y="3479"/>
                </a:lnTo>
                <a:lnTo>
                  <a:pt x="900214" y="3479"/>
                </a:lnTo>
                <a:lnTo>
                  <a:pt x="900214" y="4749"/>
                </a:lnTo>
                <a:lnTo>
                  <a:pt x="899629" y="4749"/>
                </a:lnTo>
                <a:lnTo>
                  <a:pt x="899629" y="186550"/>
                </a:lnTo>
                <a:lnTo>
                  <a:pt x="899629" y="187807"/>
                </a:lnTo>
                <a:lnTo>
                  <a:pt x="957567" y="187807"/>
                </a:lnTo>
                <a:lnTo>
                  <a:pt x="957567" y="186550"/>
                </a:lnTo>
                <a:lnTo>
                  <a:pt x="957719" y="186550"/>
                </a:lnTo>
                <a:lnTo>
                  <a:pt x="957719" y="4749"/>
                </a:lnTo>
                <a:close/>
              </a:path>
            </a:pathLst>
          </a:custGeom>
          <a:solidFill>
            <a:srgbClr val="481E87"/>
          </a:solidFill>
        </p:spPr>
        <p:txBody>
          <a:bodyPr wrap="square" lIns="0" tIns="0" rIns="0" bIns="0" rtlCol="0"/>
          <a:lstStyle/>
          <a:p>
            <a:endParaRPr/>
          </a:p>
        </p:txBody>
      </p:sp>
      <p:pic>
        <p:nvPicPr>
          <p:cNvPr id="19" name="image15.jpeg">
            <a:extLst>
              <a:ext uri="{FF2B5EF4-FFF2-40B4-BE49-F238E27FC236}">
                <a16:creationId xmlns:a16="http://schemas.microsoft.com/office/drawing/2014/main" id="{7228FF98-C9C7-4C1D-A973-9674539C865E}"/>
              </a:ext>
            </a:extLst>
          </p:cNvPr>
          <p:cNvPicPr/>
          <p:nvPr/>
        </p:nvPicPr>
        <p:blipFill>
          <a:blip r:embed="rId17" cstate="print"/>
          <a:stretch>
            <a:fillRect/>
          </a:stretch>
        </p:blipFill>
        <p:spPr>
          <a:xfrm>
            <a:off x="3612865" y="1734011"/>
            <a:ext cx="1838325" cy="572770"/>
          </a:xfrm>
          <a:prstGeom prst="rect">
            <a:avLst/>
          </a:prstGeom>
        </p:spPr>
      </p:pic>
      <p:pic>
        <p:nvPicPr>
          <p:cNvPr id="13" name="Picture 12" descr="Diagram&#10;&#10;Description automatically generated">
            <a:extLst>
              <a:ext uri="{FF2B5EF4-FFF2-40B4-BE49-F238E27FC236}">
                <a16:creationId xmlns:a16="http://schemas.microsoft.com/office/drawing/2014/main" id="{06A5CB43-F6A2-4A34-96F9-8C1EC6B554A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864756" y="2134480"/>
            <a:ext cx="1233479" cy="1233479"/>
          </a:xfrm>
          <a:prstGeom prst="rect">
            <a:avLst/>
          </a:prstGeom>
        </p:spPr>
      </p:pic>
      <p:pic>
        <p:nvPicPr>
          <p:cNvPr id="24" name="object 10">
            <a:extLst>
              <a:ext uri="{FF2B5EF4-FFF2-40B4-BE49-F238E27FC236}">
                <a16:creationId xmlns:a16="http://schemas.microsoft.com/office/drawing/2014/main" id="{5A87DB37-A112-4EC6-B882-418E4E140D69}"/>
              </a:ext>
            </a:extLst>
          </p:cNvPr>
          <p:cNvPicPr/>
          <p:nvPr/>
        </p:nvPicPr>
        <p:blipFill>
          <a:blip r:embed="rId19" cstate="print"/>
          <a:stretch>
            <a:fillRect/>
          </a:stretch>
        </p:blipFill>
        <p:spPr>
          <a:xfrm>
            <a:off x="1478466" y="1782381"/>
            <a:ext cx="1205610" cy="402020"/>
          </a:xfrm>
          <a:prstGeom prst="rect">
            <a:avLst/>
          </a:prstGeom>
        </p:spPr>
      </p:pic>
      <p:pic>
        <p:nvPicPr>
          <p:cNvPr id="21" name="Picture 20" descr="Logo, company name&#10;&#10;Description automatically generated">
            <a:extLst>
              <a:ext uri="{FF2B5EF4-FFF2-40B4-BE49-F238E27FC236}">
                <a16:creationId xmlns:a16="http://schemas.microsoft.com/office/drawing/2014/main" id="{DC8560D0-EA67-4C3B-BA52-70E620A92D1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17468" y="1015131"/>
            <a:ext cx="1408191" cy="792107"/>
          </a:xfrm>
          <a:prstGeom prst="rect">
            <a:avLst/>
          </a:prstGeom>
        </p:spPr>
      </p:pic>
    </p:spTree>
    <p:extLst>
      <p:ext uri="{BB962C8B-B14F-4D97-AF65-F5344CB8AC3E}">
        <p14:creationId xmlns:p14="http://schemas.microsoft.com/office/powerpoint/2010/main" val="282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89F82-3489-4231-A135-1CE0AC0B26A9}"/>
              </a:ext>
            </a:extLst>
          </p:cNvPr>
          <p:cNvSpPr>
            <a:spLocks noGrp="1"/>
          </p:cNvSpPr>
          <p:nvPr>
            <p:ph type="title"/>
          </p:nvPr>
        </p:nvSpPr>
        <p:spPr>
          <a:xfrm>
            <a:off x="378964" y="326487"/>
            <a:ext cx="3316705" cy="700366"/>
          </a:xfrm>
        </p:spPr>
        <p:txBody>
          <a:bodyPr anchor="b">
            <a:normAutofit/>
          </a:bodyPr>
          <a:lstStyle/>
          <a:p>
            <a:r>
              <a:rPr lang="en-US" dirty="0"/>
              <a:t>contact</a:t>
            </a:r>
          </a:p>
        </p:txBody>
      </p:sp>
      <p:sp>
        <p:nvSpPr>
          <p:cNvPr id="3" name="Content Placeholder 2">
            <a:extLst>
              <a:ext uri="{FF2B5EF4-FFF2-40B4-BE49-F238E27FC236}">
                <a16:creationId xmlns:a16="http://schemas.microsoft.com/office/drawing/2014/main" id="{610767D2-63DD-48E3-B885-9181902775FF}"/>
              </a:ext>
            </a:extLst>
          </p:cNvPr>
          <p:cNvSpPr>
            <a:spLocks noGrp="1"/>
          </p:cNvSpPr>
          <p:nvPr>
            <p:ph idx="1"/>
          </p:nvPr>
        </p:nvSpPr>
        <p:spPr>
          <a:xfrm>
            <a:off x="402129" y="1886820"/>
            <a:ext cx="6507213" cy="3609359"/>
          </a:xfrm>
        </p:spPr>
        <p:txBody>
          <a:bodyPr anchor="t">
            <a:noAutofit/>
          </a:bodyPr>
          <a:lstStyle/>
          <a:p>
            <a:pPr>
              <a:lnSpc>
                <a:spcPct val="100000"/>
              </a:lnSpc>
              <a:spcBef>
                <a:spcPts val="0"/>
              </a:spcBef>
            </a:pPr>
            <a:r>
              <a:rPr lang="en-US" sz="1200" dirty="0">
                <a:latin typeface="Arial" panose="020B0604020202020204" pitchFamily="34" charset="0"/>
              </a:rPr>
              <a:t>Main Office: </a:t>
            </a:r>
            <a:r>
              <a:rPr lang="en-US" sz="1200" dirty="0" err="1">
                <a:latin typeface="Arial" panose="020B0604020202020204" pitchFamily="34" charset="0"/>
              </a:rPr>
              <a:t>Attufail</a:t>
            </a:r>
            <a:r>
              <a:rPr lang="en-US" sz="1200" dirty="0">
                <a:latin typeface="Arial" panose="020B0604020202020204" pitchFamily="34" charset="0"/>
              </a:rPr>
              <a:t> Ben Amr</a:t>
            </a:r>
            <a:r>
              <a:rPr lang="en-GB" sz="1200" dirty="0">
                <a:effectLst/>
                <a:latin typeface="Arial" panose="020B0604020202020204" pitchFamily="34" charset="0"/>
                <a:ea typeface="Arial" panose="020B0604020202020204" pitchFamily="34" charset="0"/>
              </a:rPr>
              <a:t> Street, Ben Ashore,</a:t>
            </a:r>
            <a:endParaRPr lang="en-GB" sz="1200" dirty="0">
              <a:latin typeface="Arial" panose="020B0604020202020204" pitchFamily="34" charset="0"/>
              <a:ea typeface="Arial" panose="020B0604020202020204" pitchFamily="34" charset="0"/>
            </a:endParaRPr>
          </a:p>
          <a:p>
            <a:pPr marL="0" indent="0">
              <a:lnSpc>
                <a:spcPct val="100000"/>
              </a:lnSpc>
              <a:spcBef>
                <a:spcPts val="0"/>
              </a:spcBef>
              <a:buNone/>
            </a:pPr>
            <a:r>
              <a:rPr lang="en-GB" sz="1200" dirty="0">
                <a:effectLst/>
                <a:latin typeface="Arial" panose="020B0604020202020204" pitchFamily="34" charset="0"/>
                <a:ea typeface="Arial" panose="020B0604020202020204" pitchFamily="34" charset="0"/>
              </a:rPr>
              <a:t>                        P.O. Box 81834, Tripoli, Libya </a:t>
            </a:r>
          </a:p>
          <a:p>
            <a:r>
              <a:rPr lang="en-GB" sz="1200" dirty="0">
                <a:latin typeface="Arial" panose="020B0604020202020204" pitchFamily="34" charset="0"/>
              </a:rPr>
              <a:t>Phone/Fax: </a:t>
            </a:r>
            <a:r>
              <a:rPr lang="en-GB" sz="1200" dirty="0">
                <a:effectLst/>
                <a:latin typeface="Arial" panose="020B0604020202020204" pitchFamily="34" charset="0"/>
                <a:ea typeface="Arial" panose="020B0604020202020204" pitchFamily="34" charset="0"/>
              </a:rPr>
              <a:t>+218 21</a:t>
            </a:r>
            <a:r>
              <a:rPr lang="en-GB" sz="1200" spc="-15" dirty="0">
                <a:effectLst/>
                <a:latin typeface="Arial" panose="020B0604020202020204" pitchFamily="34" charset="0"/>
                <a:ea typeface="Arial" panose="020B0604020202020204" pitchFamily="34" charset="0"/>
              </a:rPr>
              <a:t> </a:t>
            </a:r>
            <a:r>
              <a:rPr lang="en-GB" sz="1200" dirty="0">
                <a:effectLst/>
                <a:latin typeface="Arial" panose="020B0604020202020204" pitchFamily="34" charset="0"/>
                <a:ea typeface="Arial" panose="020B0604020202020204" pitchFamily="34" charset="0"/>
              </a:rPr>
              <a:t>3636311</a:t>
            </a:r>
            <a:endParaRPr lang="en-GB" sz="1200" dirty="0">
              <a:latin typeface="Arial" panose="020B0604020202020204" pitchFamily="34" charset="0"/>
              <a:ea typeface="Arial" panose="020B0604020202020204" pitchFamily="34" charset="0"/>
            </a:endParaRPr>
          </a:p>
          <a:p>
            <a:pPr marL="0" indent="0">
              <a:buNone/>
            </a:pPr>
            <a:endParaRPr lang="en-GB" sz="1200" dirty="0">
              <a:latin typeface="Arial" panose="020B0604020202020204" pitchFamily="34" charset="0"/>
            </a:endParaRPr>
          </a:p>
          <a:p>
            <a:r>
              <a:rPr lang="en-GB" sz="1200" dirty="0">
                <a:latin typeface="Arial" panose="020B0604020202020204" pitchFamily="34" charset="0"/>
              </a:rPr>
              <a:t>E-mail:</a:t>
            </a:r>
          </a:p>
          <a:p>
            <a:r>
              <a:rPr lang="en-US" sz="1200" u="sng"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ceo@d-signal.com</a:t>
            </a:r>
            <a:r>
              <a:rPr lang="en-US" sz="1200" dirty="0">
                <a:solidFill>
                  <a:srgbClr val="5A5A5A"/>
                </a:solidFill>
                <a:effectLst/>
                <a:latin typeface="Open Sans" panose="020B0606030504020204" pitchFamily="34" charset="0"/>
                <a:ea typeface="Calibri" panose="020F0502020204030204" pitchFamily="34" charset="0"/>
              </a:rPr>
              <a:t> (CEO)		+</a:t>
            </a:r>
            <a:r>
              <a:rPr lang="en-GB" sz="1200" dirty="0">
                <a:solidFill>
                  <a:srgbClr val="5A5A5A"/>
                </a:solidFill>
                <a:effectLst/>
                <a:latin typeface="Open Sans" panose="020B0606030504020204" pitchFamily="34" charset="0"/>
                <a:ea typeface="Calibri" panose="020F0502020204030204" pitchFamily="34" charset="0"/>
              </a:rPr>
              <a:t>218 91 2110394</a:t>
            </a:r>
          </a:p>
          <a:p>
            <a:r>
              <a:rPr lang="en-US" sz="1200" u="sng"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3"/>
              </a:rPr>
              <a:t>cto@d-signal.com</a:t>
            </a:r>
            <a:r>
              <a:rPr lang="en-US" sz="1200" dirty="0">
                <a:solidFill>
                  <a:srgbClr val="5A5A5A"/>
                </a:solidFill>
                <a:effectLst/>
                <a:latin typeface="Open Sans" panose="020B0606030504020204" pitchFamily="34" charset="0"/>
                <a:ea typeface="Calibri" panose="020F0502020204030204" pitchFamily="34" charset="0"/>
              </a:rPr>
              <a:t> (CTO) 		</a:t>
            </a:r>
            <a:r>
              <a:rPr lang="en-GB" sz="1200" dirty="0">
                <a:solidFill>
                  <a:srgbClr val="5A5A5A"/>
                </a:solidFill>
                <a:effectLst/>
                <a:latin typeface="Open Sans" panose="020B0606030504020204" pitchFamily="34" charset="0"/>
                <a:ea typeface="Calibri" panose="020F0502020204030204" pitchFamily="34" charset="0"/>
              </a:rPr>
              <a:t>+218 91 7165901</a:t>
            </a:r>
            <a:endParaRPr lang="en-GB" sz="1200" dirty="0">
              <a:latin typeface="Arial" panose="020B0604020202020204" pitchFamily="34" charset="0"/>
            </a:endParaRPr>
          </a:p>
          <a:p>
            <a:r>
              <a:rPr lang="en-US" sz="1200" u="sng"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4"/>
              </a:rPr>
              <a:t>info@d-signal.com</a:t>
            </a:r>
            <a:r>
              <a:rPr lang="en-US" sz="1200" dirty="0">
                <a:solidFill>
                  <a:srgbClr val="5A5A5A"/>
                </a:solidFill>
                <a:effectLst/>
                <a:latin typeface="Open Sans" panose="020B0606030504020204" pitchFamily="34" charset="0"/>
                <a:ea typeface="Calibri" panose="020F0502020204030204" pitchFamily="34" charset="0"/>
              </a:rPr>
              <a:t> (for general enquiries)</a:t>
            </a:r>
            <a:r>
              <a:rPr lang="en-GB" sz="1200" dirty="0">
                <a:latin typeface="Arial" panose="020B0604020202020204" pitchFamily="34" charset="0"/>
              </a:rPr>
              <a:t>		</a:t>
            </a:r>
          </a:p>
          <a:p>
            <a:endParaRPr lang="en-GB" sz="1200" dirty="0">
              <a:latin typeface="Arial" panose="020B0604020202020204" pitchFamily="34" charset="0"/>
            </a:endParaRPr>
          </a:p>
          <a:p>
            <a:r>
              <a:rPr lang="en-GB" sz="1200" dirty="0">
                <a:latin typeface="Arial" panose="020B0604020202020204" pitchFamily="34" charset="0"/>
              </a:rPr>
              <a:t>Web: </a:t>
            </a:r>
            <a:r>
              <a:rPr lang="en-GB" sz="1200" dirty="0">
                <a:latin typeface="Arial" panose="020B0604020202020204" pitchFamily="34" charset="0"/>
                <a:hlinkClick r:id="rId5"/>
              </a:rPr>
              <a:t>www.d-signal.com</a:t>
            </a:r>
            <a:r>
              <a:rPr lang="en-GB" sz="1200" dirty="0">
                <a:latin typeface="Arial" panose="020B0604020202020204" pitchFamily="34" charset="0"/>
              </a:rPr>
              <a:t> 		</a:t>
            </a:r>
          </a:p>
        </p:txBody>
      </p:sp>
      <p:pic>
        <p:nvPicPr>
          <p:cNvPr id="4" name="Picture 3">
            <a:extLst>
              <a:ext uri="{FF2B5EF4-FFF2-40B4-BE49-F238E27FC236}">
                <a16:creationId xmlns:a16="http://schemas.microsoft.com/office/drawing/2014/main" id="{6F24A9D0-C861-4544-B3C7-29BEFA2D7C3A}"/>
              </a:ext>
            </a:extLst>
          </p:cNvPr>
          <p:cNvPicPr/>
          <p:nvPr/>
        </p:nvPicPr>
        <p:blipFill rotWithShape="1">
          <a:blip r:embed="rId6" cstate="print">
            <a:extLst>
              <a:ext uri="{28A0092B-C50C-407E-A947-70E740481C1C}">
                <a14:useLocalDpi xmlns:a14="http://schemas.microsoft.com/office/drawing/2010/main" val="0"/>
              </a:ext>
            </a:extLst>
          </a:blip>
          <a:srcRect l="1412" r="4522" b="2"/>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837D2-F1E6-4A8B-BEB6-1847B7703DC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09941" y="3414148"/>
            <a:ext cx="200660" cy="205740"/>
          </a:xfrm>
          <a:prstGeom prst="rect">
            <a:avLst/>
          </a:prstGeom>
          <a:noFill/>
          <a:ln>
            <a:noFill/>
          </a:ln>
        </p:spPr>
      </p:pic>
      <p:pic>
        <p:nvPicPr>
          <p:cNvPr id="20" name="Picture 19">
            <a:extLst>
              <a:ext uri="{FF2B5EF4-FFF2-40B4-BE49-F238E27FC236}">
                <a16:creationId xmlns:a16="http://schemas.microsoft.com/office/drawing/2014/main" id="{23BB273F-989F-4997-BD41-00FF0268CE5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05856" y="3737693"/>
            <a:ext cx="200660" cy="205740"/>
          </a:xfrm>
          <a:prstGeom prst="rect">
            <a:avLst/>
          </a:prstGeom>
          <a:noFill/>
          <a:ln>
            <a:noFill/>
          </a:ln>
        </p:spPr>
      </p:pic>
      <p:pic>
        <p:nvPicPr>
          <p:cNvPr id="16" name="Picture 15" descr="Logo, company name&#10;&#10;Description automatically generated">
            <a:extLst>
              <a:ext uri="{FF2B5EF4-FFF2-40B4-BE49-F238E27FC236}">
                <a16:creationId xmlns:a16="http://schemas.microsoft.com/office/drawing/2014/main" id="{9392AE5D-591C-4483-9690-3DFB262464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4097" y="226541"/>
            <a:ext cx="918146" cy="638961"/>
          </a:xfrm>
          <a:prstGeom prst="rect">
            <a:avLst/>
          </a:prstGeom>
        </p:spPr>
      </p:pic>
    </p:spTree>
    <p:extLst>
      <p:ext uri="{BB962C8B-B14F-4D97-AF65-F5344CB8AC3E}">
        <p14:creationId xmlns:p14="http://schemas.microsoft.com/office/powerpoint/2010/main" val="88384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69D3D-C766-4558-92EC-294E8C02AE16}"/>
              </a:ext>
            </a:extLst>
          </p:cNvPr>
          <p:cNvSpPr>
            <a:spLocks noGrp="1"/>
          </p:cNvSpPr>
          <p:nvPr>
            <p:ph type="ctrTitle"/>
          </p:nvPr>
        </p:nvSpPr>
        <p:spPr>
          <a:xfrm>
            <a:off x="402606" y="191066"/>
            <a:ext cx="6743698" cy="1117868"/>
          </a:xfrm>
        </p:spPr>
        <p:txBody>
          <a:bodyPr vert="horz" lIns="0" tIns="0" rIns="0" bIns="0" rtlCol="0" anchor="b">
            <a:normAutofit/>
          </a:bodyPr>
          <a:lstStyle/>
          <a:p>
            <a:pPr algn="l"/>
            <a:r>
              <a:rPr lang="en-US" sz="3600" spc="700" dirty="0"/>
              <a:t>Background &amp; History</a:t>
            </a:r>
          </a:p>
        </p:txBody>
      </p:sp>
      <p:sp>
        <p:nvSpPr>
          <p:cNvPr id="3" name="Subtitle 2">
            <a:extLst>
              <a:ext uri="{FF2B5EF4-FFF2-40B4-BE49-F238E27FC236}">
                <a16:creationId xmlns:a16="http://schemas.microsoft.com/office/drawing/2014/main" id="{C66DA63B-6B03-4D07-BA67-5C96AAF00F42}"/>
              </a:ext>
            </a:extLst>
          </p:cNvPr>
          <p:cNvSpPr>
            <a:spLocks noGrp="1"/>
          </p:cNvSpPr>
          <p:nvPr>
            <p:ph type="subTitle" idx="1"/>
          </p:nvPr>
        </p:nvSpPr>
        <p:spPr>
          <a:xfrm>
            <a:off x="443550" y="1477257"/>
            <a:ext cx="6743698" cy="3596741"/>
          </a:xfrm>
        </p:spPr>
        <p:txBody>
          <a:bodyPr vert="horz" lIns="0" tIns="0" rIns="0" bIns="0" rtlCol="0">
            <a:normAutofit fontScale="92500"/>
          </a:bodyPr>
          <a:lstStyle/>
          <a:p>
            <a:pPr algn="just">
              <a:lnSpc>
                <a:spcPct val="110000"/>
              </a:lnSpc>
            </a:pPr>
            <a:r>
              <a:rPr lang="en-US" sz="1100" b="1" i="1" cap="none" spc="0" dirty="0"/>
              <a:t>DIGITAL SIGNAL (D-SIGNAL) Telecom &amp; IT Co. </a:t>
            </a:r>
            <a:r>
              <a:rPr lang="en-US" sz="1100" cap="none" spc="0" dirty="0"/>
              <a:t>is a private Libyan company newly established after Libya stability steps took place in Y2021 participating in activities related to Telecom Monitoring Solution, Big Data </a:t>
            </a:r>
            <a:r>
              <a:rPr lang="en-US" sz="1100" cap="none" spc="0" dirty="0" err="1"/>
              <a:t>Anylytics</a:t>
            </a:r>
            <a:r>
              <a:rPr lang="en-US" sz="1100" cap="none" spc="0" dirty="0"/>
              <a:t>, and, Digital Transformation projects in Libya. The company is originated from </a:t>
            </a:r>
            <a:r>
              <a:rPr lang="en-US" sz="1100" b="1" i="1" cap="none" spc="0" dirty="0">
                <a:effectLst/>
              </a:rPr>
              <a:t>Signal Telecom &amp; </a:t>
            </a:r>
            <a:r>
              <a:rPr lang="en-US" sz="1100" b="1" i="1" cap="none" spc="0" dirty="0"/>
              <a:t>IT</a:t>
            </a:r>
            <a:r>
              <a:rPr lang="en-US" sz="1100" b="1" i="1" cap="none" spc="0" dirty="0">
                <a:effectLst/>
              </a:rPr>
              <a:t> </a:t>
            </a:r>
            <a:r>
              <a:rPr lang="en-US" sz="1100" b="1" i="1" cap="none" spc="0" dirty="0"/>
              <a:t>S</a:t>
            </a:r>
            <a:r>
              <a:rPr lang="en-US" sz="1100" b="1" i="1" cap="none" spc="0" dirty="0">
                <a:effectLst/>
              </a:rPr>
              <a:t>ystems </a:t>
            </a:r>
            <a:r>
              <a:rPr lang="en-US" sz="1100" cap="none" spc="0" dirty="0">
                <a:effectLst/>
              </a:rPr>
              <a:t>(</a:t>
            </a:r>
            <a:r>
              <a:rPr lang="en-US" sz="1100" b="1" i="1" cap="none" spc="0" dirty="0"/>
              <a:t>STIS</a:t>
            </a:r>
            <a:r>
              <a:rPr lang="en-US" sz="1100" cap="none" spc="0" dirty="0">
                <a:effectLst/>
              </a:rPr>
              <a:t>) (</a:t>
            </a:r>
            <a:r>
              <a:rPr lang="en-US" sz="1100" cap="none" spc="0" dirty="0">
                <a:solidFill>
                  <a:srgbClr val="0070C0"/>
                </a:solidFill>
                <a:effectLst/>
                <a:hlinkClick r:id="rId2">
                  <a:extLst>
                    <a:ext uri="{A12FA001-AC4F-418D-AE19-62706E023703}">
                      <ahyp:hlinkClr xmlns:ahyp="http://schemas.microsoft.com/office/drawing/2018/hyperlinkcolor" val="tx"/>
                    </a:ext>
                  </a:extLst>
                </a:hlinkClick>
              </a:rPr>
              <a:t>www.signal-tele.com</a:t>
            </a:r>
            <a:r>
              <a:rPr lang="en-US" sz="1100" cap="none" spc="0" dirty="0">
                <a:effectLst/>
              </a:rPr>
              <a:t>) </a:t>
            </a:r>
            <a:r>
              <a:rPr lang="en-US" sz="1100" cap="none" spc="0" dirty="0"/>
              <a:t>which was established in Y2005 by a team of experienced professionals in telecom. Through the years, the company became  one of the leading system integrators in Libya offering engineering and integration services of telecommunication and information technology products to customers in telecoms and oil and gas industry.</a:t>
            </a:r>
          </a:p>
          <a:p>
            <a:pPr algn="just">
              <a:lnSpc>
                <a:spcPct val="110000"/>
              </a:lnSpc>
            </a:pPr>
            <a:r>
              <a:rPr lang="en-US" sz="1100" b="1" i="1" cap="none" spc="0" dirty="0"/>
              <a:t>STIS </a:t>
            </a:r>
            <a:r>
              <a:rPr lang="en-US" sz="1100" cap="none" spc="0" dirty="0"/>
              <a:t>was</a:t>
            </a:r>
            <a:r>
              <a:rPr lang="en-US" sz="1100" cap="none" spc="0" dirty="0">
                <a:effectLst/>
              </a:rPr>
              <a:t> involved in a wide variety of activities offering a comprehensive integrated service to address every type of client requirement and have the capability to deliver turnkey solutions. This includes: telecommunication, control, and IT systems delivered to a large customer base of: oil companies, public authorities, government and private organisations in Libya. Our</a:t>
            </a:r>
            <a:r>
              <a:rPr lang="en-US" sz="1100" b="1" i="1" cap="none" spc="0" dirty="0">
                <a:effectLst/>
              </a:rPr>
              <a:t> </a:t>
            </a:r>
            <a:r>
              <a:rPr lang="en-US" sz="1100" cap="none" spc="0" dirty="0">
                <a:effectLst/>
              </a:rPr>
              <a:t>mission is to grow into the largest telecommunication integration services in </a:t>
            </a:r>
            <a:r>
              <a:rPr lang="en-US" sz="1100" cap="none" spc="0" dirty="0"/>
              <a:t>Libya.</a:t>
            </a:r>
          </a:p>
          <a:p>
            <a:pPr algn="l">
              <a:lnSpc>
                <a:spcPct val="110000"/>
              </a:lnSpc>
            </a:pPr>
            <a:r>
              <a:rPr lang="en-US" sz="1100" b="1" i="1" cap="none" spc="0" dirty="0"/>
              <a:t>STIS</a:t>
            </a:r>
            <a:r>
              <a:rPr lang="en-US" sz="1100" cap="none" spc="0" dirty="0"/>
              <a:t> expertise covers:</a:t>
            </a:r>
          </a:p>
          <a:p>
            <a:pPr marL="342900" marR="0" lvl="0" indent="-228600" algn="l">
              <a:lnSpc>
                <a:spcPct val="110000"/>
              </a:lnSpc>
              <a:spcBef>
                <a:spcPts val="0"/>
              </a:spcBef>
              <a:spcAft>
                <a:spcPts val="0"/>
              </a:spcAft>
              <a:buFont typeface="Arial" panose="020B0604020202020204" pitchFamily="34" charset="0"/>
              <a:buChar char="•"/>
              <a:tabLst>
                <a:tab pos="977900" algn="l"/>
                <a:tab pos="978535" algn="l"/>
              </a:tabLst>
            </a:pPr>
            <a:r>
              <a:rPr lang="en-US" sz="1100" b="1" cap="none" spc="0" dirty="0"/>
              <a:t>Feasibility Study</a:t>
            </a:r>
          </a:p>
          <a:p>
            <a:pPr marL="342900" marR="0" lvl="0" indent="-228600" algn="l">
              <a:lnSpc>
                <a:spcPct val="110000"/>
              </a:lnSpc>
              <a:spcBef>
                <a:spcPts val="0"/>
              </a:spcBef>
              <a:spcAft>
                <a:spcPts val="0"/>
              </a:spcAft>
              <a:buFont typeface="Arial" panose="020B0604020202020204" pitchFamily="34" charset="0"/>
              <a:buChar char="•"/>
              <a:tabLst>
                <a:tab pos="977900" algn="l"/>
                <a:tab pos="978535" algn="l"/>
              </a:tabLst>
            </a:pPr>
            <a:r>
              <a:rPr lang="en-US" sz="1100" b="1" cap="none" spc="0" dirty="0"/>
              <a:t>Engineering</a:t>
            </a:r>
          </a:p>
          <a:p>
            <a:pPr marL="342900" marR="0" lvl="0" indent="-228600" algn="l">
              <a:lnSpc>
                <a:spcPct val="110000"/>
              </a:lnSpc>
              <a:spcBef>
                <a:spcPts val="0"/>
              </a:spcBef>
              <a:spcAft>
                <a:spcPts val="0"/>
              </a:spcAft>
              <a:buFont typeface="Arial" panose="020B0604020202020204" pitchFamily="34" charset="0"/>
              <a:buChar char="•"/>
              <a:tabLst>
                <a:tab pos="977900" algn="l"/>
                <a:tab pos="978535" algn="l"/>
              </a:tabLst>
            </a:pPr>
            <a:r>
              <a:rPr lang="en-US" sz="1100" b="1" cap="none" spc="0" dirty="0"/>
              <a:t>Procurement</a:t>
            </a:r>
          </a:p>
          <a:p>
            <a:pPr marL="342900" marR="0" lvl="0" indent="-228600" algn="l">
              <a:lnSpc>
                <a:spcPct val="110000"/>
              </a:lnSpc>
              <a:spcBef>
                <a:spcPts val="0"/>
              </a:spcBef>
              <a:spcAft>
                <a:spcPts val="0"/>
              </a:spcAft>
              <a:buFont typeface="Arial" panose="020B0604020202020204" pitchFamily="34" charset="0"/>
              <a:buChar char="•"/>
              <a:tabLst>
                <a:tab pos="977900" algn="l"/>
                <a:tab pos="978535" algn="l"/>
              </a:tabLst>
            </a:pPr>
            <a:r>
              <a:rPr lang="en-US" sz="1100" b="1" cap="none" spc="0" dirty="0"/>
              <a:t>Installation</a:t>
            </a:r>
          </a:p>
          <a:p>
            <a:pPr marL="342900" marR="0" lvl="0" indent="-228600" algn="l">
              <a:lnSpc>
                <a:spcPct val="110000"/>
              </a:lnSpc>
              <a:spcBef>
                <a:spcPts val="0"/>
              </a:spcBef>
              <a:spcAft>
                <a:spcPts val="0"/>
              </a:spcAft>
              <a:buFont typeface="Arial" panose="020B0604020202020204" pitchFamily="34" charset="0"/>
              <a:buChar char="•"/>
              <a:tabLst>
                <a:tab pos="977900" algn="l"/>
                <a:tab pos="978535" algn="l"/>
              </a:tabLst>
            </a:pPr>
            <a:r>
              <a:rPr lang="en-US" sz="1100" b="1" cap="none" spc="0" dirty="0"/>
              <a:t>Commissioning</a:t>
            </a:r>
          </a:p>
          <a:p>
            <a:pPr marL="342900" marR="0" lvl="0" indent="-228600" algn="l">
              <a:lnSpc>
                <a:spcPct val="110000"/>
              </a:lnSpc>
              <a:spcBef>
                <a:spcPts val="0"/>
              </a:spcBef>
              <a:spcAft>
                <a:spcPts val="0"/>
              </a:spcAft>
              <a:buFont typeface="Arial" panose="020B0604020202020204" pitchFamily="34" charset="0"/>
              <a:buChar char="•"/>
              <a:tabLst>
                <a:tab pos="977900" algn="l"/>
                <a:tab pos="978535" algn="l"/>
              </a:tabLst>
            </a:pPr>
            <a:r>
              <a:rPr lang="en-US" sz="1100" b="1" cap="none" spc="0" dirty="0"/>
              <a:t>Product Support</a:t>
            </a:r>
          </a:p>
          <a:p>
            <a:pPr marL="342900" marR="0" lvl="0" indent="-228600" algn="l">
              <a:lnSpc>
                <a:spcPct val="110000"/>
              </a:lnSpc>
              <a:spcBef>
                <a:spcPts val="0"/>
              </a:spcBef>
              <a:spcAft>
                <a:spcPts val="0"/>
              </a:spcAft>
              <a:buFont typeface="Arial" panose="020B0604020202020204" pitchFamily="34" charset="0"/>
              <a:buChar char="•"/>
              <a:tabLst>
                <a:tab pos="977900" algn="l"/>
                <a:tab pos="978535" algn="l"/>
              </a:tabLst>
            </a:pPr>
            <a:r>
              <a:rPr lang="en-US" sz="1100" b="1" cap="none" spc="0" dirty="0"/>
              <a:t>Training</a:t>
            </a:r>
          </a:p>
          <a:p>
            <a:pPr indent="-228600" algn="l">
              <a:lnSpc>
                <a:spcPct val="110000"/>
              </a:lnSpc>
              <a:buFont typeface="Arial" panose="020B0604020202020204" pitchFamily="34" charset="0"/>
              <a:buChar char="•"/>
            </a:pPr>
            <a:endParaRPr lang="en-US" sz="1000" cap="none" spc="0" dirty="0"/>
          </a:p>
        </p:txBody>
      </p:sp>
      <p:pic>
        <p:nvPicPr>
          <p:cNvPr id="4" name="Picture 3">
            <a:extLst>
              <a:ext uri="{FF2B5EF4-FFF2-40B4-BE49-F238E27FC236}">
                <a16:creationId xmlns:a16="http://schemas.microsoft.com/office/drawing/2014/main" id="{5E91A470-6F53-4BE0-AF21-EADED0946F17}"/>
              </a:ext>
            </a:extLst>
          </p:cNvPr>
          <p:cNvPicPr/>
          <p:nvPr/>
        </p:nvPicPr>
        <p:blipFill rotWithShape="1">
          <a:blip r:embed="rId3">
            <a:extLst>
              <a:ext uri="{28A0092B-C50C-407E-A947-70E740481C1C}">
                <a14:useLocalDpi xmlns:a14="http://schemas.microsoft.com/office/drawing/2010/main" val="0"/>
              </a:ext>
            </a:extLst>
          </a:blip>
          <a:srcRect t="9527" r="-5" b="19686"/>
          <a:stretch/>
        </p:blipFill>
        <p:spPr bwMode="auto">
          <a:xfrm>
            <a:off x="8878294" y="51683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p:spPr>
      </p:pic>
      <p:pic>
        <p:nvPicPr>
          <p:cNvPr id="7" name="Picture 6" descr="A picture containing water, outdoor, boat&#10;&#10;Description automatically generated">
            <a:extLst>
              <a:ext uri="{FF2B5EF4-FFF2-40B4-BE49-F238E27FC236}">
                <a16:creationId xmlns:a16="http://schemas.microsoft.com/office/drawing/2014/main" id="{D73E9EC7-D0BB-4656-AC80-5C613A20ED17}"/>
              </a:ext>
            </a:extLst>
          </p:cNvPr>
          <p:cNvPicPr>
            <a:picLocks noChangeAspect="1"/>
          </p:cNvPicPr>
          <p:nvPr/>
        </p:nvPicPr>
        <p:blipFill rotWithShape="1">
          <a:blip r:embed="rId4">
            <a:extLst>
              <a:ext uri="{28A0092B-C50C-407E-A947-70E740481C1C}">
                <a14:useLocalDpi xmlns:a14="http://schemas.microsoft.com/office/drawing/2010/main" val="0"/>
              </a:ext>
            </a:extLst>
          </a:blip>
          <a:srcRect l="32261" r="4737" b="-2"/>
          <a:stretch/>
        </p:blipFill>
        <p:spPr>
          <a:xfrm>
            <a:off x="8878294" y="337636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sp>
        <p:nvSpPr>
          <p:cNvPr id="29" name="Rectangle 28">
            <a:extLst>
              <a:ext uri="{FF2B5EF4-FFF2-40B4-BE49-F238E27FC236}">
                <a16:creationId xmlns:a16="http://schemas.microsoft.com/office/drawing/2014/main" id="{693CD2E6-B09F-43E9-9259-B606BD9C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367AB5-418C-4245-B83E-713F45B25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F74A655-49FD-4C22-858A-AB5B110B28BF}"/>
              </a:ext>
            </a:extLst>
          </p:cNvPr>
          <p:cNvSpPr txBox="1"/>
          <p:nvPr/>
        </p:nvSpPr>
        <p:spPr>
          <a:xfrm>
            <a:off x="2620026" y="4084240"/>
            <a:ext cx="6399644" cy="2282804"/>
          </a:xfrm>
          <a:prstGeom prst="rect">
            <a:avLst/>
          </a:prstGeom>
          <a:noFill/>
        </p:spPr>
        <p:txBody>
          <a:bodyPr wrap="square" rtlCol="0">
            <a:spAutoFit/>
          </a:bodyPr>
          <a:lstStyle/>
          <a:p>
            <a:pPr marL="114300" marR="0" algn="just">
              <a:spcBef>
                <a:spcPts val="1145"/>
              </a:spcBef>
              <a:spcAft>
                <a:spcPts val="0"/>
              </a:spcAft>
            </a:pPr>
            <a:r>
              <a:rPr lang="en-GB" sz="1100" dirty="0">
                <a:effectLst/>
                <a:latin typeface="Arial" panose="020B0604020202020204" pitchFamily="34" charset="0"/>
                <a:ea typeface="Arial" panose="020B0604020202020204" pitchFamily="34" charset="0"/>
              </a:rPr>
              <a:t>When you choose </a:t>
            </a:r>
            <a:r>
              <a:rPr lang="en-GB" sz="1100" b="1" i="1" dirty="0">
                <a:effectLst/>
                <a:latin typeface="Arial" panose="020B0604020202020204" pitchFamily="34" charset="0"/>
                <a:ea typeface="Arial" panose="020B0604020202020204" pitchFamily="34" charset="0"/>
              </a:rPr>
              <a:t>STIS </a:t>
            </a:r>
            <a:r>
              <a:rPr lang="en-GB" sz="1100" dirty="0">
                <a:effectLst/>
                <a:latin typeface="Arial" panose="020B0604020202020204" pitchFamily="34" charset="0"/>
                <a:ea typeface="Arial" panose="020B0604020202020204" pitchFamily="34" charset="0"/>
              </a:rPr>
              <a:t>as your contractor here is our key points:</a:t>
            </a:r>
            <a:endParaRPr lang="en-US" sz="1100" dirty="0">
              <a:effectLst/>
              <a:latin typeface="Arial" panose="020B0604020202020204" pitchFamily="34" charset="0"/>
              <a:ea typeface="Arial" panose="020B0604020202020204" pitchFamily="34" charset="0"/>
            </a:endParaRPr>
          </a:p>
          <a:p>
            <a:pPr marL="342900" marR="0" lvl="0" indent="-342900">
              <a:spcBef>
                <a:spcPts val="680"/>
              </a:spcBef>
              <a:spcAft>
                <a:spcPts val="0"/>
              </a:spcAft>
              <a:buSzPts val="1200"/>
              <a:buFont typeface="Times New Roman" panose="02020603050405020304" pitchFamily="18" charset="0"/>
              <a:buChar char="-"/>
              <a:tabLst>
                <a:tab pos="977900" algn="l"/>
                <a:tab pos="978535" algn="l"/>
              </a:tabLst>
            </a:pPr>
            <a:r>
              <a:rPr lang="en-GB" sz="1100" spc="-15" dirty="0">
                <a:effectLst/>
                <a:latin typeface="Arial" panose="020B0604020202020204" pitchFamily="34" charset="0"/>
                <a:ea typeface="Times New Roman" panose="02020603050405020304" pitchFamily="18" charset="0"/>
              </a:rPr>
              <a:t>Market leadership as system integrator in Libya.</a:t>
            </a:r>
            <a:endParaRPr lang="en-US" sz="1100" spc="-15" dirty="0">
              <a:effectLst/>
              <a:latin typeface="Arial" panose="020B0604020202020204" pitchFamily="34" charset="0"/>
              <a:ea typeface="Times New Roman" panose="02020603050405020304" pitchFamily="18" charset="0"/>
            </a:endParaRPr>
          </a:p>
          <a:p>
            <a:pPr marL="342900" marR="1115695" lvl="0" indent="-342900">
              <a:lnSpc>
                <a:spcPct val="148000"/>
              </a:lnSpc>
              <a:spcBef>
                <a:spcPts val="695"/>
              </a:spcBef>
              <a:spcAft>
                <a:spcPts val="0"/>
              </a:spcAft>
              <a:buSzPts val="1200"/>
              <a:buFont typeface="Times New Roman" panose="02020603050405020304" pitchFamily="18" charset="0"/>
              <a:buChar char="-"/>
              <a:tabLst>
                <a:tab pos="977900" algn="l"/>
                <a:tab pos="978535" algn="l"/>
              </a:tabLst>
            </a:pPr>
            <a:r>
              <a:rPr lang="en-GB" sz="1100" spc="-15" dirty="0">
                <a:effectLst/>
                <a:latin typeface="Arial" panose="020B0604020202020204" pitchFamily="34" charset="0"/>
                <a:ea typeface="Times New Roman" panose="02020603050405020304" pitchFamily="18" charset="0"/>
              </a:rPr>
              <a:t>Continues Technical Support guaranteed through manufacturers who placed their thrust in</a:t>
            </a:r>
            <a:r>
              <a:rPr lang="en-GB" sz="1100" spc="-20" dirty="0">
                <a:effectLst/>
                <a:latin typeface="Arial" panose="020B0604020202020204" pitchFamily="34" charset="0"/>
                <a:ea typeface="Times New Roman" panose="02020603050405020304" pitchFamily="18" charset="0"/>
              </a:rPr>
              <a:t> </a:t>
            </a:r>
            <a:r>
              <a:rPr lang="en-GB" sz="1100" b="1" i="1" spc="-15" dirty="0">
                <a:effectLst/>
                <a:latin typeface="Arial" panose="020B0604020202020204" pitchFamily="34" charset="0"/>
                <a:ea typeface="Times New Roman" panose="02020603050405020304" pitchFamily="18" charset="0"/>
              </a:rPr>
              <a:t>STIS</a:t>
            </a:r>
            <a:r>
              <a:rPr lang="en-GB" sz="1100" spc="-15" dirty="0">
                <a:effectLst/>
                <a:latin typeface="Arial" panose="020B0604020202020204" pitchFamily="34" charset="0"/>
                <a:ea typeface="Times New Roman" panose="02020603050405020304" pitchFamily="18" charset="0"/>
              </a:rPr>
              <a:t>.</a:t>
            </a:r>
            <a:endParaRPr lang="en-US" sz="1100" spc="-15" dirty="0">
              <a:effectLst/>
              <a:latin typeface="Arial" panose="020B0604020202020204" pitchFamily="34" charset="0"/>
              <a:ea typeface="Times New Roman" panose="02020603050405020304" pitchFamily="18" charset="0"/>
            </a:endParaRPr>
          </a:p>
          <a:p>
            <a:pPr marL="342900" marR="1116330" lvl="0" indent="-342900">
              <a:lnSpc>
                <a:spcPct val="148000"/>
              </a:lnSpc>
              <a:spcBef>
                <a:spcPts val="20"/>
              </a:spcBef>
              <a:spcAft>
                <a:spcPts val="0"/>
              </a:spcAft>
              <a:buSzPts val="1200"/>
              <a:buFont typeface="Times New Roman" panose="02020603050405020304" pitchFamily="18" charset="0"/>
              <a:buChar char="-"/>
              <a:tabLst>
                <a:tab pos="977900" algn="l"/>
                <a:tab pos="978535" algn="l"/>
              </a:tabLst>
            </a:pPr>
            <a:r>
              <a:rPr lang="en-GB" sz="1100" spc="-15" dirty="0">
                <a:effectLst/>
                <a:latin typeface="Arial" panose="020B0604020202020204" pitchFamily="34" charset="0"/>
                <a:ea typeface="Times New Roman" panose="02020603050405020304" pitchFamily="18" charset="0"/>
              </a:rPr>
              <a:t>Independent company who is committed to deliver the optimum solution with no ties to a specific</a:t>
            </a:r>
            <a:r>
              <a:rPr lang="en-GB" sz="1100" spc="-25" dirty="0">
                <a:effectLst/>
                <a:latin typeface="Arial" panose="020B0604020202020204" pitchFamily="34" charset="0"/>
                <a:ea typeface="Times New Roman" panose="02020603050405020304" pitchFamily="18" charset="0"/>
              </a:rPr>
              <a:t> </a:t>
            </a:r>
            <a:r>
              <a:rPr lang="en-GB" sz="1100" spc="-15" dirty="0">
                <a:effectLst/>
                <a:latin typeface="Arial" panose="020B0604020202020204" pitchFamily="34" charset="0"/>
                <a:ea typeface="Times New Roman" panose="02020603050405020304" pitchFamily="18" charset="0"/>
              </a:rPr>
              <a:t>manufacturer.</a:t>
            </a:r>
            <a:endParaRPr lang="en-US" sz="1100" spc="-15" dirty="0">
              <a:effectLst/>
              <a:latin typeface="Arial" panose="020B0604020202020204" pitchFamily="34" charset="0"/>
              <a:ea typeface="Times New Roman" panose="02020603050405020304" pitchFamily="18" charset="0"/>
            </a:endParaRPr>
          </a:p>
          <a:p>
            <a:pPr marL="342900" marR="1117600" lvl="0" indent="-342900">
              <a:lnSpc>
                <a:spcPct val="148000"/>
              </a:lnSpc>
              <a:spcBef>
                <a:spcPts val="25"/>
              </a:spcBef>
              <a:spcAft>
                <a:spcPts val="0"/>
              </a:spcAft>
              <a:buSzPts val="1200"/>
              <a:buFont typeface="Times New Roman" panose="02020603050405020304" pitchFamily="18" charset="0"/>
              <a:buChar char="-"/>
              <a:tabLst>
                <a:tab pos="977900" algn="l"/>
                <a:tab pos="978535" algn="l"/>
              </a:tabLst>
            </a:pPr>
            <a:r>
              <a:rPr lang="en-GB" sz="1100" spc="-15" dirty="0">
                <a:effectLst/>
                <a:latin typeface="Arial" panose="020B0604020202020204" pitchFamily="34" charset="0"/>
                <a:ea typeface="Times New Roman" panose="02020603050405020304" pitchFamily="18" charset="0"/>
              </a:rPr>
              <a:t>Professional company dealing with high-class products and high skilled professional</a:t>
            </a:r>
            <a:r>
              <a:rPr lang="en-GB" sz="1100" spc="-5" dirty="0">
                <a:effectLst/>
                <a:latin typeface="Arial" panose="020B0604020202020204" pitchFamily="34" charset="0"/>
                <a:ea typeface="Times New Roman" panose="02020603050405020304" pitchFamily="18" charset="0"/>
              </a:rPr>
              <a:t> </a:t>
            </a:r>
            <a:r>
              <a:rPr lang="en-GB" sz="1100" spc="-15" dirty="0">
                <a:effectLst/>
                <a:latin typeface="Arial" panose="020B0604020202020204" pitchFamily="34" charset="0"/>
                <a:ea typeface="Times New Roman" panose="02020603050405020304" pitchFamily="18" charset="0"/>
              </a:rPr>
              <a:t>personnel.</a:t>
            </a:r>
            <a:endParaRPr lang="en-US" sz="1100" spc="-15" dirty="0">
              <a:effectLst/>
              <a:latin typeface="Arial" panose="020B0604020202020204" pitchFamily="34" charset="0"/>
              <a:ea typeface="Times New Roman" panose="02020603050405020304" pitchFamily="18" charset="0"/>
            </a:endParaRPr>
          </a:p>
          <a:p>
            <a:pPr marL="342900" marR="0" lvl="0" indent="-342900">
              <a:spcBef>
                <a:spcPts val="25"/>
              </a:spcBef>
              <a:spcAft>
                <a:spcPts val="0"/>
              </a:spcAft>
              <a:buSzPts val="1200"/>
              <a:buFont typeface="Times New Roman" panose="02020603050405020304" pitchFamily="18" charset="0"/>
              <a:buChar char="-"/>
              <a:tabLst>
                <a:tab pos="977900" algn="l"/>
                <a:tab pos="978535" algn="l"/>
              </a:tabLst>
            </a:pPr>
            <a:r>
              <a:rPr lang="en-GB" sz="1100" spc="-15" dirty="0">
                <a:effectLst/>
                <a:latin typeface="Arial" panose="020B0604020202020204" pitchFamily="34" charset="0"/>
                <a:ea typeface="Times New Roman" panose="02020603050405020304" pitchFamily="18" charset="0"/>
              </a:rPr>
              <a:t>Service contracts can be offered with on-call</a:t>
            </a:r>
            <a:r>
              <a:rPr lang="en-GB" sz="1100" spc="-40" dirty="0">
                <a:effectLst/>
                <a:latin typeface="Arial" panose="020B0604020202020204" pitchFamily="34" charset="0"/>
                <a:ea typeface="Times New Roman" panose="02020603050405020304" pitchFamily="18" charset="0"/>
              </a:rPr>
              <a:t> </a:t>
            </a:r>
            <a:r>
              <a:rPr lang="en-GB" sz="1100" spc="-15" dirty="0">
                <a:effectLst/>
                <a:latin typeface="Arial" panose="020B0604020202020204" pitchFamily="34" charset="0"/>
                <a:ea typeface="Times New Roman" panose="02020603050405020304" pitchFamily="18" charset="0"/>
              </a:rPr>
              <a:t>services.</a:t>
            </a:r>
            <a:endParaRPr lang="en-US" sz="1100" spc="-15"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5217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B9470-8BE4-415B-85EA-E004A1593797}"/>
              </a:ext>
            </a:extLst>
          </p:cNvPr>
          <p:cNvSpPr>
            <a:spLocks noGrp="1"/>
          </p:cNvSpPr>
          <p:nvPr>
            <p:ph type="title"/>
          </p:nvPr>
        </p:nvSpPr>
        <p:spPr>
          <a:xfrm>
            <a:off x="320254" y="0"/>
            <a:ext cx="5967423" cy="1025006"/>
          </a:xfrm>
        </p:spPr>
        <p:txBody>
          <a:bodyPr>
            <a:normAutofit fontScale="90000"/>
          </a:bodyPr>
          <a:lstStyle/>
          <a:p>
            <a:r>
              <a:rPr lang="en-US" sz="4000" dirty="0"/>
              <a:t>Mission &amp; Vision</a:t>
            </a:r>
          </a:p>
        </p:txBody>
      </p:sp>
      <p:sp>
        <p:nvSpPr>
          <p:cNvPr id="3" name="Content Placeholder 2">
            <a:extLst>
              <a:ext uri="{FF2B5EF4-FFF2-40B4-BE49-F238E27FC236}">
                <a16:creationId xmlns:a16="http://schemas.microsoft.com/office/drawing/2014/main" id="{07D9492E-FAD8-4342-9222-C02508D17F51}"/>
              </a:ext>
            </a:extLst>
          </p:cNvPr>
          <p:cNvSpPr>
            <a:spLocks noGrp="1"/>
          </p:cNvSpPr>
          <p:nvPr>
            <p:ph idx="1"/>
          </p:nvPr>
        </p:nvSpPr>
        <p:spPr>
          <a:xfrm>
            <a:off x="136689" y="1154784"/>
            <a:ext cx="6918212" cy="5165888"/>
          </a:xfrm>
        </p:spPr>
        <p:txBody>
          <a:bodyPr>
            <a:noAutofit/>
          </a:bodyPr>
          <a:lstStyle/>
          <a:p>
            <a:pPr marL="292100" marR="1114425" indent="0" algn="just">
              <a:lnSpc>
                <a:spcPct val="110000"/>
              </a:lnSpc>
              <a:spcBef>
                <a:spcPts val="0"/>
              </a:spcBef>
              <a:spcAft>
                <a:spcPts val="0"/>
              </a:spcAft>
              <a:buNone/>
              <a:tabLst>
                <a:tab pos="7829550" algn="l"/>
              </a:tabLst>
            </a:pPr>
            <a:endParaRPr lang="en-GB" sz="1400" b="1" i="1" dirty="0">
              <a:effectLst/>
              <a:latin typeface="Arial" panose="020B0604020202020204" pitchFamily="34" charset="0"/>
              <a:ea typeface="Arial" panose="020B0604020202020204" pitchFamily="34" charset="0"/>
            </a:endParaRPr>
          </a:p>
          <a:p>
            <a:pPr marL="292100" marR="1114425" indent="0" algn="just">
              <a:lnSpc>
                <a:spcPct val="110000"/>
              </a:lnSpc>
              <a:spcBef>
                <a:spcPts val="0"/>
              </a:spcBef>
              <a:spcAft>
                <a:spcPts val="0"/>
              </a:spcAft>
              <a:buNone/>
              <a:tabLst>
                <a:tab pos="7829550" algn="l"/>
              </a:tabLst>
            </a:pPr>
            <a:r>
              <a:rPr lang="en-GB" sz="1800" b="1" dirty="0">
                <a:latin typeface="Arial" panose="020B0604020202020204" pitchFamily="34" charset="0"/>
              </a:rPr>
              <a:t>Mission</a:t>
            </a:r>
          </a:p>
          <a:p>
            <a:pPr marL="292100" marR="1114425" indent="0" algn="just">
              <a:lnSpc>
                <a:spcPct val="110000"/>
              </a:lnSpc>
              <a:spcBef>
                <a:spcPts val="0"/>
              </a:spcBef>
              <a:spcAft>
                <a:spcPts val="0"/>
              </a:spcAft>
              <a:buNone/>
              <a:tabLst>
                <a:tab pos="7829550" algn="l"/>
              </a:tabLst>
            </a:pPr>
            <a:r>
              <a:rPr lang="en-GB" sz="1400" b="1" i="1" dirty="0">
                <a:effectLst/>
                <a:latin typeface="Arial" panose="020B0604020202020204" pitchFamily="34" charset="0"/>
                <a:ea typeface="Arial" panose="020B0604020202020204" pitchFamily="34" charset="0"/>
              </a:rPr>
              <a:t>D-SIGNAL </a:t>
            </a:r>
            <a:r>
              <a:rPr lang="en-GB" sz="1400" dirty="0">
                <a:effectLst/>
                <a:latin typeface="Arial" panose="020B0604020202020204" pitchFamily="34" charset="0"/>
                <a:ea typeface="Arial" panose="020B0604020202020204" pitchFamily="34" charset="0"/>
              </a:rPr>
              <a:t>is an independent company whose international partners recognise the fact that the company is fully committed to deliver total solution that can only suit and comply with customer requirements. Therefore, as a system integrator we, truly, put the customers’ satisfaction the highest measure in choosing the product that we offer. </a:t>
            </a:r>
            <a:r>
              <a:rPr lang="en-GB" sz="1400" b="1" i="1" dirty="0">
                <a:effectLst/>
                <a:latin typeface="Arial" panose="020B0604020202020204" pitchFamily="34" charset="0"/>
                <a:ea typeface="Arial" panose="020B0604020202020204" pitchFamily="34" charset="0"/>
              </a:rPr>
              <a:t>D-SIGNAL </a:t>
            </a:r>
            <a:r>
              <a:rPr lang="en-GB" sz="1400" dirty="0">
                <a:effectLst/>
                <a:latin typeface="Arial" panose="020B0604020202020204" pitchFamily="34" charset="0"/>
                <a:ea typeface="Arial" panose="020B0604020202020204" pitchFamily="34" charset="0"/>
              </a:rPr>
              <a:t>has the depth knowledge, capability, and fully commitment to deliver the optimum</a:t>
            </a:r>
            <a:r>
              <a:rPr lang="en-GB" sz="1400" spc="-50" dirty="0">
                <a:effectLst/>
                <a:latin typeface="Arial" panose="020B0604020202020204" pitchFamily="34" charset="0"/>
                <a:ea typeface="Arial" panose="020B0604020202020204" pitchFamily="34" charset="0"/>
              </a:rPr>
              <a:t> </a:t>
            </a:r>
            <a:r>
              <a:rPr lang="en-GB" sz="1400" dirty="0">
                <a:effectLst/>
                <a:latin typeface="Arial" panose="020B0604020202020204" pitchFamily="34" charset="0"/>
                <a:ea typeface="Arial" panose="020B0604020202020204" pitchFamily="34" charset="0"/>
              </a:rPr>
              <a:t>solution.</a:t>
            </a:r>
          </a:p>
          <a:p>
            <a:pPr marL="292100" marR="1114425" indent="0" algn="just">
              <a:lnSpc>
                <a:spcPct val="110000"/>
              </a:lnSpc>
              <a:spcBef>
                <a:spcPts val="0"/>
              </a:spcBef>
              <a:spcAft>
                <a:spcPts val="0"/>
              </a:spcAft>
              <a:buNone/>
              <a:tabLst>
                <a:tab pos="7829550" algn="l"/>
              </a:tabLst>
            </a:pPr>
            <a:endParaRPr lang="en-GB" sz="1400" dirty="0">
              <a:latin typeface="Arial" panose="020B0604020202020204" pitchFamily="34" charset="0"/>
              <a:ea typeface="Arial" panose="020B0604020202020204" pitchFamily="34" charset="0"/>
            </a:endParaRPr>
          </a:p>
          <a:p>
            <a:pPr marL="292100" marR="1114425" indent="0" algn="just">
              <a:lnSpc>
                <a:spcPct val="110000"/>
              </a:lnSpc>
              <a:spcBef>
                <a:spcPts val="0"/>
              </a:spcBef>
              <a:buNone/>
              <a:tabLst>
                <a:tab pos="7829550" algn="l"/>
              </a:tabLst>
            </a:pPr>
            <a:r>
              <a:rPr lang="en-GB" sz="1400" b="1" i="1" dirty="0">
                <a:effectLst/>
                <a:latin typeface="Arial" panose="020B0604020202020204" pitchFamily="34" charset="0"/>
                <a:ea typeface="Arial" panose="020B0604020202020204" pitchFamily="34" charset="0"/>
              </a:rPr>
              <a:t>D-SIGNAL </a:t>
            </a:r>
            <a:r>
              <a:rPr lang="en-GB" sz="1400" dirty="0">
                <a:effectLst/>
                <a:latin typeface="Arial" panose="020B0604020202020204" pitchFamily="34" charset="0"/>
                <a:ea typeface="Arial" panose="020B0604020202020204" pitchFamily="34" charset="0"/>
              </a:rPr>
              <a:t>always focuses and keep update knowledge on high growth in voice, data and multimedia networking markets, providing a broad range of communication systems, integration services and skills. The company offers the services of a system integrator with comprehensive turnkey solutions including System Design, System </a:t>
            </a:r>
            <a:r>
              <a:rPr lang="en-GB" sz="1400" dirty="0" err="1">
                <a:effectLst/>
                <a:latin typeface="Arial" panose="020B0604020202020204" pitchFamily="34" charset="0"/>
                <a:ea typeface="Arial" panose="020B0604020202020204" pitchFamily="34" charset="0"/>
              </a:rPr>
              <a:t>Integation</a:t>
            </a:r>
            <a:r>
              <a:rPr lang="en-GB" sz="1400" dirty="0">
                <a:effectLst/>
                <a:latin typeface="Arial" panose="020B0604020202020204" pitchFamily="34" charset="0"/>
                <a:ea typeface="Arial" panose="020B0604020202020204" pitchFamily="34" charset="0"/>
              </a:rPr>
              <a:t>, Procurement, Installation Commissioning, System Support and Multi-disciplinary Program Management.</a:t>
            </a:r>
          </a:p>
          <a:p>
            <a:pPr marL="292100" marR="1114425" indent="0" algn="just">
              <a:lnSpc>
                <a:spcPct val="110000"/>
              </a:lnSpc>
              <a:spcBef>
                <a:spcPts val="0"/>
              </a:spcBef>
              <a:buNone/>
              <a:tabLst>
                <a:tab pos="7829550" algn="l"/>
              </a:tabLst>
            </a:pPr>
            <a:endParaRPr lang="en-GB" sz="1400" dirty="0">
              <a:latin typeface="Arial" panose="020B0604020202020204" pitchFamily="34" charset="0"/>
              <a:ea typeface="Arial" panose="020B0604020202020204" pitchFamily="34" charset="0"/>
            </a:endParaRPr>
          </a:p>
          <a:p>
            <a:pPr marL="292100" marR="1114425" indent="0" algn="just">
              <a:lnSpc>
                <a:spcPct val="110000"/>
              </a:lnSpc>
              <a:spcBef>
                <a:spcPts val="0"/>
              </a:spcBef>
              <a:buNone/>
              <a:tabLst>
                <a:tab pos="7829550" algn="l"/>
              </a:tabLst>
            </a:pPr>
            <a:r>
              <a:rPr lang="en-GB" sz="1800" b="1" dirty="0">
                <a:latin typeface="Arial" panose="020B0604020202020204" pitchFamily="34" charset="0"/>
                <a:ea typeface="Arial" panose="020B0604020202020204" pitchFamily="34" charset="0"/>
              </a:rPr>
              <a:t>Vision</a:t>
            </a:r>
          </a:p>
          <a:p>
            <a:pPr marL="292100" marR="1114425" indent="0" algn="just">
              <a:lnSpc>
                <a:spcPct val="110000"/>
              </a:lnSpc>
              <a:spcBef>
                <a:spcPts val="0"/>
              </a:spcBef>
              <a:buNone/>
              <a:tabLst>
                <a:tab pos="7829550" algn="l"/>
              </a:tabLst>
            </a:pPr>
            <a:r>
              <a:rPr lang="en-US" sz="1400" dirty="0">
                <a:latin typeface="Arial" panose="020B0604020202020204" pitchFamily="34" charset="0"/>
                <a:ea typeface="Arial" panose="020B0604020202020204" pitchFamily="34" charset="0"/>
              </a:rPr>
              <a:t>To participate in innovative technology solutions and dive into the future of digital life granting better living style for Libyans in future.</a:t>
            </a:r>
            <a:endParaRPr lang="en-GB" sz="1400" dirty="0">
              <a:latin typeface="Arial" panose="020B0604020202020204" pitchFamily="34" charset="0"/>
              <a:ea typeface="Arial" panose="020B0604020202020204" pitchFamily="34" charset="0"/>
            </a:endParaRPr>
          </a:p>
        </p:txBody>
      </p:sp>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electronics, display&#10;&#10;Description automatically generated">
            <a:extLst>
              <a:ext uri="{FF2B5EF4-FFF2-40B4-BE49-F238E27FC236}">
                <a16:creationId xmlns:a16="http://schemas.microsoft.com/office/drawing/2014/main" id="{5EBC4D15-2A7D-4506-A29D-A2A7EFA40CEF}"/>
              </a:ext>
            </a:extLst>
          </p:cNvPr>
          <p:cNvPicPr>
            <a:picLocks noChangeAspect="1"/>
          </p:cNvPicPr>
          <p:nvPr/>
        </p:nvPicPr>
        <p:blipFill rotWithShape="1">
          <a:blip r:embed="rId2">
            <a:extLst>
              <a:ext uri="{28A0092B-C50C-407E-A947-70E740481C1C}">
                <a14:useLocalDpi xmlns:a14="http://schemas.microsoft.com/office/drawing/2010/main" val="0"/>
              </a:ext>
            </a:extLst>
          </a:blip>
          <a:srcRect l="38729" r="24910"/>
          <a:stretch/>
        </p:blipFill>
        <p:spPr>
          <a:xfrm>
            <a:off x="8115300" y="-12515"/>
            <a:ext cx="4076700" cy="6418631"/>
          </a:xfrm>
          <a:prstGeom prst="rect">
            <a:avLst/>
          </a:prstGeom>
        </p:spPr>
      </p:pic>
    </p:spTree>
    <p:extLst>
      <p:ext uri="{BB962C8B-B14F-4D97-AF65-F5344CB8AC3E}">
        <p14:creationId xmlns:p14="http://schemas.microsoft.com/office/powerpoint/2010/main" val="56433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C8FE-8635-4EDA-BCD9-379566E6EB79}"/>
              </a:ext>
            </a:extLst>
          </p:cNvPr>
          <p:cNvSpPr>
            <a:spLocks noGrp="1"/>
          </p:cNvSpPr>
          <p:nvPr>
            <p:ph type="title"/>
          </p:nvPr>
        </p:nvSpPr>
        <p:spPr>
          <a:xfrm>
            <a:off x="370760" y="386681"/>
            <a:ext cx="7198964" cy="565108"/>
          </a:xfrm>
        </p:spPr>
        <p:txBody>
          <a:bodyPr>
            <a:normAutofit fontScale="90000"/>
          </a:bodyPr>
          <a:lstStyle/>
          <a:p>
            <a:r>
              <a:rPr lang="en-US" dirty="0"/>
              <a:t>TECHNOLOGY SOLUTIONS</a:t>
            </a:r>
          </a:p>
        </p:txBody>
      </p:sp>
      <p:pic>
        <p:nvPicPr>
          <p:cNvPr id="10" name="object 6">
            <a:extLst>
              <a:ext uri="{FF2B5EF4-FFF2-40B4-BE49-F238E27FC236}">
                <a16:creationId xmlns:a16="http://schemas.microsoft.com/office/drawing/2014/main" id="{410ECE6F-EE9F-499D-8C64-E85ED386E4AA}"/>
              </a:ext>
            </a:extLst>
          </p:cNvPr>
          <p:cNvPicPr/>
          <p:nvPr/>
        </p:nvPicPr>
        <p:blipFill>
          <a:blip r:embed="rId2" cstate="print"/>
          <a:stretch>
            <a:fillRect/>
          </a:stretch>
        </p:blipFill>
        <p:spPr>
          <a:xfrm>
            <a:off x="9472745" y="4938107"/>
            <a:ext cx="2901950" cy="359410"/>
          </a:xfrm>
          <a:prstGeom prst="rect">
            <a:avLst/>
          </a:prstGeom>
        </p:spPr>
      </p:pic>
      <p:grpSp>
        <p:nvGrpSpPr>
          <p:cNvPr id="11" name="object 7">
            <a:extLst>
              <a:ext uri="{FF2B5EF4-FFF2-40B4-BE49-F238E27FC236}">
                <a16:creationId xmlns:a16="http://schemas.microsoft.com/office/drawing/2014/main" id="{4D7661AE-258D-44D2-888A-CAC281750F62}"/>
              </a:ext>
            </a:extLst>
          </p:cNvPr>
          <p:cNvGrpSpPr/>
          <p:nvPr/>
        </p:nvGrpSpPr>
        <p:grpSpPr>
          <a:xfrm>
            <a:off x="6186685" y="1897354"/>
            <a:ext cx="2828538" cy="2988130"/>
            <a:chOff x="8404859" y="1878329"/>
            <a:chExt cx="3652520" cy="3657600"/>
          </a:xfrm>
        </p:grpSpPr>
        <p:pic>
          <p:nvPicPr>
            <p:cNvPr id="12" name="object 8">
              <a:extLst>
                <a:ext uri="{FF2B5EF4-FFF2-40B4-BE49-F238E27FC236}">
                  <a16:creationId xmlns:a16="http://schemas.microsoft.com/office/drawing/2014/main" id="{A8690D4F-E940-45A2-9FF3-620E7B2F8269}"/>
                </a:ext>
              </a:extLst>
            </p:cNvPr>
            <p:cNvPicPr/>
            <p:nvPr/>
          </p:nvPicPr>
          <p:blipFill>
            <a:blip r:embed="rId3" cstate="print"/>
            <a:stretch>
              <a:fillRect/>
            </a:stretch>
          </p:blipFill>
          <p:spPr>
            <a:xfrm>
              <a:off x="8404859" y="1878329"/>
              <a:ext cx="3652520" cy="3657600"/>
            </a:xfrm>
            <a:prstGeom prst="rect">
              <a:avLst/>
            </a:prstGeom>
          </p:spPr>
        </p:pic>
        <p:pic>
          <p:nvPicPr>
            <p:cNvPr id="13" name="object 9">
              <a:extLst>
                <a:ext uri="{FF2B5EF4-FFF2-40B4-BE49-F238E27FC236}">
                  <a16:creationId xmlns:a16="http://schemas.microsoft.com/office/drawing/2014/main" id="{9A1F1F66-2584-4AB5-AAA9-1E3FF38C3790}"/>
                </a:ext>
              </a:extLst>
            </p:cNvPr>
            <p:cNvPicPr/>
            <p:nvPr/>
          </p:nvPicPr>
          <p:blipFill>
            <a:blip r:embed="rId4" cstate="print"/>
            <a:stretch>
              <a:fillRect/>
            </a:stretch>
          </p:blipFill>
          <p:spPr>
            <a:xfrm>
              <a:off x="8996679" y="2410459"/>
              <a:ext cx="2526029" cy="2581910"/>
            </a:xfrm>
            <a:prstGeom prst="rect">
              <a:avLst/>
            </a:prstGeom>
          </p:spPr>
        </p:pic>
        <p:sp>
          <p:nvSpPr>
            <p:cNvPr id="14" name="object 10">
              <a:extLst>
                <a:ext uri="{FF2B5EF4-FFF2-40B4-BE49-F238E27FC236}">
                  <a16:creationId xmlns:a16="http://schemas.microsoft.com/office/drawing/2014/main" id="{DD0D670B-F612-45DB-8D28-93D55C8168D8}"/>
                </a:ext>
              </a:extLst>
            </p:cNvPr>
            <p:cNvSpPr/>
            <p:nvPr/>
          </p:nvSpPr>
          <p:spPr>
            <a:xfrm>
              <a:off x="8996679" y="2410459"/>
              <a:ext cx="2526030" cy="2581910"/>
            </a:xfrm>
            <a:custGeom>
              <a:avLst/>
              <a:gdLst/>
              <a:ahLst/>
              <a:cxnLst/>
              <a:rect l="l" t="t" r="r" b="b"/>
              <a:pathLst>
                <a:path w="2526029" h="2581910">
                  <a:moveTo>
                    <a:pt x="0" y="1290954"/>
                  </a:moveTo>
                  <a:lnTo>
                    <a:pt x="871" y="1242557"/>
                  </a:lnTo>
                  <a:lnTo>
                    <a:pt x="3464" y="1194609"/>
                  </a:lnTo>
                  <a:lnTo>
                    <a:pt x="7749" y="1147141"/>
                  </a:lnTo>
                  <a:lnTo>
                    <a:pt x="13695" y="1100186"/>
                  </a:lnTo>
                  <a:lnTo>
                    <a:pt x="21272" y="1053774"/>
                  </a:lnTo>
                  <a:lnTo>
                    <a:pt x="30448" y="1007936"/>
                  </a:lnTo>
                  <a:lnTo>
                    <a:pt x="41194" y="962704"/>
                  </a:lnTo>
                  <a:lnTo>
                    <a:pt x="53479" y="918108"/>
                  </a:lnTo>
                  <a:lnTo>
                    <a:pt x="67272" y="874181"/>
                  </a:lnTo>
                  <a:lnTo>
                    <a:pt x="82544" y="830953"/>
                  </a:lnTo>
                  <a:lnTo>
                    <a:pt x="99262" y="788455"/>
                  </a:lnTo>
                  <a:lnTo>
                    <a:pt x="117397" y="746719"/>
                  </a:lnTo>
                  <a:lnTo>
                    <a:pt x="136918" y="705776"/>
                  </a:lnTo>
                  <a:lnTo>
                    <a:pt x="157795" y="665656"/>
                  </a:lnTo>
                  <a:lnTo>
                    <a:pt x="179997" y="626392"/>
                  </a:lnTo>
                  <a:lnTo>
                    <a:pt x="203494" y="588015"/>
                  </a:lnTo>
                  <a:lnTo>
                    <a:pt x="228255" y="550554"/>
                  </a:lnTo>
                  <a:lnTo>
                    <a:pt x="254249" y="514043"/>
                  </a:lnTo>
                  <a:lnTo>
                    <a:pt x="281446" y="478512"/>
                  </a:lnTo>
                  <a:lnTo>
                    <a:pt x="309816" y="443992"/>
                  </a:lnTo>
                  <a:lnTo>
                    <a:pt x="339328" y="410514"/>
                  </a:lnTo>
                  <a:lnTo>
                    <a:pt x="369951" y="378110"/>
                  </a:lnTo>
                  <a:lnTo>
                    <a:pt x="401654" y="346811"/>
                  </a:lnTo>
                  <a:lnTo>
                    <a:pt x="434408" y="316648"/>
                  </a:lnTo>
                  <a:lnTo>
                    <a:pt x="468182" y="287652"/>
                  </a:lnTo>
                  <a:lnTo>
                    <a:pt x="502945" y="259854"/>
                  </a:lnTo>
                  <a:lnTo>
                    <a:pt x="538666" y="233287"/>
                  </a:lnTo>
                  <a:lnTo>
                    <a:pt x="575316" y="207980"/>
                  </a:lnTo>
                  <a:lnTo>
                    <a:pt x="612863" y="183964"/>
                  </a:lnTo>
                  <a:lnTo>
                    <a:pt x="651278" y="161273"/>
                  </a:lnTo>
                  <a:lnTo>
                    <a:pt x="690528" y="139935"/>
                  </a:lnTo>
                  <a:lnTo>
                    <a:pt x="730585" y="119984"/>
                  </a:lnTo>
                  <a:lnTo>
                    <a:pt x="771417" y="101449"/>
                  </a:lnTo>
                  <a:lnTo>
                    <a:pt x="812994" y="84362"/>
                  </a:lnTo>
                  <a:lnTo>
                    <a:pt x="855286" y="68754"/>
                  </a:lnTo>
                  <a:lnTo>
                    <a:pt x="898261" y="54657"/>
                  </a:lnTo>
                  <a:lnTo>
                    <a:pt x="941889" y="42101"/>
                  </a:lnTo>
                  <a:lnTo>
                    <a:pt x="986141" y="31119"/>
                  </a:lnTo>
                  <a:lnTo>
                    <a:pt x="1030984" y="21740"/>
                  </a:lnTo>
                  <a:lnTo>
                    <a:pt x="1076389" y="13997"/>
                  </a:lnTo>
                  <a:lnTo>
                    <a:pt x="1122325" y="7920"/>
                  </a:lnTo>
                  <a:lnTo>
                    <a:pt x="1168762" y="3540"/>
                  </a:lnTo>
                  <a:lnTo>
                    <a:pt x="1215668" y="890"/>
                  </a:lnTo>
                  <a:lnTo>
                    <a:pt x="1263015" y="0"/>
                  </a:lnTo>
                  <a:lnTo>
                    <a:pt x="1310361" y="890"/>
                  </a:lnTo>
                  <a:lnTo>
                    <a:pt x="1357267" y="3540"/>
                  </a:lnTo>
                  <a:lnTo>
                    <a:pt x="1403704" y="7920"/>
                  </a:lnTo>
                  <a:lnTo>
                    <a:pt x="1449640" y="13997"/>
                  </a:lnTo>
                  <a:lnTo>
                    <a:pt x="1495045" y="21740"/>
                  </a:lnTo>
                  <a:lnTo>
                    <a:pt x="1539888" y="31119"/>
                  </a:lnTo>
                  <a:lnTo>
                    <a:pt x="1584140" y="42101"/>
                  </a:lnTo>
                  <a:lnTo>
                    <a:pt x="1627768" y="54657"/>
                  </a:lnTo>
                  <a:lnTo>
                    <a:pt x="1670743" y="68754"/>
                  </a:lnTo>
                  <a:lnTo>
                    <a:pt x="1713035" y="84362"/>
                  </a:lnTo>
                  <a:lnTo>
                    <a:pt x="1754612" y="101449"/>
                  </a:lnTo>
                  <a:lnTo>
                    <a:pt x="1795444" y="119984"/>
                  </a:lnTo>
                  <a:lnTo>
                    <a:pt x="1835501" y="139935"/>
                  </a:lnTo>
                  <a:lnTo>
                    <a:pt x="1874751" y="161273"/>
                  </a:lnTo>
                  <a:lnTo>
                    <a:pt x="1913166" y="183964"/>
                  </a:lnTo>
                  <a:lnTo>
                    <a:pt x="1950713" y="207980"/>
                  </a:lnTo>
                  <a:lnTo>
                    <a:pt x="1987363" y="233287"/>
                  </a:lnTo>
                  <a:lnTo>
                    <a:pt x="2023084" y="259854"/>
                  </a:lnTo>
                  <a:lnTo>
                    <a:pt x="2057847" y="287652"/>
                  </a:lnTo>
                  <a:lnTo>
                    <a:pt x="2091621" y="316648"/>
                  </a:lnTo>
                  <a:lnTo>
                    <a:pt x="2124375" y="346811"/>
                  </a:lnTo>
                  <a:lnTo>
                    <a:pt x="2156079" y="378110"/>
                  </a:lnTo>
                  <a:lnTo>
                    <a:pt x="2186701" y="410514"/>
                  </a:lnTo>
                  <a:lnTo>
                    <a:pt x="2216213" y="443992"/>
                  </a:lnTo>
                  <a:lnTo>
                    <a:pt x="2244583" y="478512"/>
                  </a:lnTo>
                  <a:lnTo>
                    <a:pt x="2271780" y="514043"/>
                  </a:lnTo>
                  <a:lnTo>
                    <a:pt x="2297774" y="550554"/>
                  </a:lnTo>
                  <a:lnTo>
                    <a:pt x="2322535" y="588015"/>
                  </a:lnTo>
                  <a:lnTo>
                    <a:pt x="2346032" y="626392"/>
                  </a:lnTo>
                  <a:lnTo>
                    <a:pt x="2368234" y="665656"/>
                  </a:lnTo>
                  <a:lnTo>
                    <a:pt x="2389111" y="705776"/>
                  </a:lnTo>
                  <a:lnTo>
                    <a:pt x="2408632" y="746719"/>
                  </a:lnTo>
                  <a:lnTo>
                    <a:pt x="2426767" y="788455"/>
                  </a:lnTo>
                  <a:lnTo>
                    <a:pt x="2443485" y="830953"/>
                  </a:lnTo>
                  <a:lnTo>
                    <a:pt x="2458757" y="874181"/>
                  </a:lnTo>
                  <a:lnTo>
                    <a:pt x="2472550" y="918108"/>
                  </a:lnTo>
                  <a:lnTo>
                    <a:pt x="2484835" y="962704"/>
                  </a:lnTo>
                  <a:lnTo>
                    <a:pt x="2495581" y="1007936"/>
                  </a:lnTo>
                  <a:lnTo>
                    <a:pt x="2504757" y="1053774"/>
                  </a:lnTo>
                  <a:lnTo>
                    <a:pt x="2512334" y="1100186"/>
                  </a:lnTo>
                  <a:lnTo>
                    <a:pt x="2518280" y="1147141"/>
                  </a:lnTo>
                  <a:lnTo>
                    <a:pt x="2522565" y="1194609"/>
                  </a:lnTo>
                  <a:lnTo>
                    <a:pt x="2525158" y="1242557"/>
                  </a:lnTo>
                  <a:lnTo>
                    <a:pt x="2526029" y="1290954"/>
                  </a:lnTo>
                  <a:lnTo>
                    <a:pt x="2525158" y="1339352"/>
                  </a:lnTo>
                  <a:lnTo>
                    <a:pt x="2522565" y="1387300"/>
                  </a:lnTo>
                  <a:lnTo>
                    <a:pt x="2518280" y="1434768"/>
                  </a:lnTo>
                  <a:lnTo>
                    <a:pt x="2512334" y="1481723"/>
                  </a:lnTo>
                  <a:lnTo>
                    <a:pt x="2504757" y="1528135"/>
                  </a:lnTo>
                  <a:lnTo>
                    <a:pt x="2495581" y="1573973"/>
                  </a:lnTo>
                  <a:lnTo>
                    <a:pt x="2484835" y="1619205"/>
                  </a:lnTo>
                  <a:lnTo>
                    <a:pt x="2472550" y="1663801"/>
                  </a:lnTo>
                  <a:lnTo>
                    <a:pt x="2458757" y="1707728"/>
                  </a:lnTo>
                  <a:lnTo>
                    <a:pt x="2443485" y="1750956"/>
                  </a:lnTo>
                  <a:lnTo>
                    <a:pt x="2426767" y="1793454"/>
                  </a:lnTo>
                  <a:lnTo>
                    <a:pt x="2408632" y="1835190"/>
                  </a:lnTo>
                  <a:lnTo>
                    <a:pt x="2389111" y="1876133"/>
                  </a:lnTo>
                  <a:lnTo>
                    <a:pt x="2368234" y="1916253"/>
                  </a:lnTo>
                  <a:lnTo>
                    <a:pt x="2346032" y="1955517"/>
                  </a:lnTo>
                  <a:lnTo>
                    <a:pt x="2322535" y="1993894"/>
                  </a:lnTo>
                  <a:lnTo>
                    <a:pt x="2297774" y="2031355"/>
                  </a:lnTo>
                  <a:lnTo>
                    <a:pt x="2271780" y="2067866"/>
                  </a:lnTo>
                  <a:lnTo>
                    <a:pt x="2244583" y="2103397"/>
                  </a:lnTo>
                  <a:lnTo>
                    <a:pt x="2216213" y="2137917"/>
                  </a:lnTo>
                  <a:lnTo>
                    <a:pt x="2186701" y="2171395"/>
                  </a:lnTo>
                  <a:lnTo>
                    <a:pt x="2156078" y="2203799"/>
                  </a:lnTo>
                  <a:lnTo>
                    <a:pt x="2124375" y="2235098"/>
                  </a:lnTo>
                  <a:lnTo>
                    <a:pt x="2091621" y="2265261"/>
                  </a:lnTo>
                  <a:lnTo>
                    <a:pt x="2057847" y="2294257"/>
                  </a:lnTo>
                  <a:lnTo>
                    <a:pt x="2023084" y="2322055"/>
                  </a:lnTo>
                  <a:lnTo>
                    <a:pt x="1987363" y="2348622"/>
                  </a:lnTo>
                  <a:lnTo>
                    <a:pt x="1950713" y="2373929"/>
                  </a:lnTo>
                  <a:lnTo>
                    <a:pt x="1913166" y="2397945"/>
                  </a:lnTo>
                  <a:lnTo>
                    <a:pt x="1874751" y="2420636"/>
                  </a:lnTo>
                  <a:lnTo>
                    <a:pt x="1835501" y="2441974"/>
                  </a:lnTo>
                  <a:lnTo>
                    <a:pt x="1795444" y="2461925"/>
                  </a:lnTo>
                  <a:lnTo>
                    <a:pt x="1754612" y="2480460"/>
                  </a:lnTo>
                  <a:lnTo>
                    <a:pt x="1713035" y="2497547"/>
                  </a:lnTo>
                  <a:lnTo>
                    <a:pt x="1670743" y="2513155"/>
                  </a:lnTo>
                  <a:lnTo>
                    <a:pt x="1627768" y="2527252"/>
                  </a:lnTo>
                  <a:lnTo>
                    <a:pt x="1584140" y="2539808"/>
                  </a:lnTo>
                  <a:lnTo>
                    <a:pt x="1539888" y="2550790"/>
                  </a:lnTo>
                  <a:lnTo>
                    <a:pt x="1495045" y="2560169"/>
                  </a:lnTo>
                  <a:lnTo>
                    <a:pt x="1449640" y="2567912"/>
                  </a:lnTo>
                  <a:lnTo>
                    <a:pt x="1403704" y="2573989"/>
                  </a:lnTo>
                  <a:lnTo>
                    <a:pt x="1357267" y="2578369"/>
                  </a:lnTo>
                  <a:lnTo>
                    <a:pt x="1310361" y="2581019"/>
                  </a:lnTo>
                  <a:lnTo>
                    <a:pt x="1263015" y="2581910"/>
                  </a:lnTo>
                  <a:lnTo>
                    <a:pt x="1215668" y="2581019"/>
                  </a:lnTo>
                  <a:lnTo>
                    <a:pt x="1168762" y="2578369"/>
                  </a:lnTo>
                  <a:lnTo>
                    <a:pt x="1122325" y="2573989"/>
                  </a:lnTo>
                  <a:lnTo>
                    <a:pt x="1076389" y="2567912"/>
                  </a:lnTo>
                  <a:lnTo>
                    <a:pt x="1030984" y="2560169"/>
                  </a:lnTo>
                  <a:lnTo>
                    <a:pt x="986141" y="2550790"/>
                  </a:lnTo>
                  <a:lnTo>
                    <a:pt x="941889" y="2539808"/>
                  </a:lnTo>
                  <a:lnTo>
                    <a:pt x="898261" y="2527252"/>
                  </a:lnTo>
                  <a:lnTo>
                    <a:pt x="855286" y="2513155"/>
                  </a:lnTo>
                  <a:lnTo>
                    <a:pt x="812994" y="2497547"/>
                  </a:lnTo>
                  <a:lnTo>
                    <a:pt x="771417" y="2480460"/>
                  </a:lnTo>
                  <a:lnTo>
                    <a:pt x="730585" y="2461925"/>
                  </a:lnTo>
                  <a:lnTo>
                    <a:pt x="690528" y="2441974"/>
                  </a:lnTo>
                  <a:lnTo>
                    <a:pt x="651278" y="2420636"/>
                  </a:lnTo>
                  <a:lnTo>
                    <a:pt x="612863" y="2397945"/>
                  </a:lnTo>
                  <a:lnTo>
                    <a:pt x="575316" y="2373929"/>
                  </a:lnTo>
                  <a:lnTo>
                    <a:pt x="538666" y="2348622"/>
                  </a:lnTo>
                  <a:lnTo>
                    <a:pt x="502945" y="2322055"/>
                  </a:lnTo>
                  <a:lnTo>
                    <a:pt x="468182" y="2294257"/>
                  </a:lnTo>
                  <a:lnTo>
                    <a:pt x="434408" y="2265261"/>
                  </a:lnTo>
                  <a:lnTo>
                    <a:pt x="401654" y="2235098"/>
                  </a:lnTo>
                  <a:lnTo>
                    <a:pt x="369950" y="2203799"/>
                  </a:lnTo>
                  <a:lnTo>
                    <a:pt x="339328" y="2171395"/>
                  </a:lnTo>
                  <a:lnTo>
                    <a:pt x="309816" y="2137917"/>
                  </a:lnTo>
                  <a:lnTo>
                    <a:pt x="281446" y="2103397"/>
                  </a:lnTo>
                  <a:lnTo>
                    <a:pt x="254249" y="2067866"/>
                  </a:lnTo>
                  <a:lnTo>
                    <a:pt x="228255" y="2031355"/>
                  </a:lnTo>
                  <a:lnTo>
                    <a:pt x="203494" y="1993894"/>
                  </a:lnTo>
                  <a:lnTo>
                    <a:pt x="179997" y="1955517"/>
                  </a:lnTo>
                  <a:lnTo>
                    <a:pt x="157795" y="1916253"/>
                  </a:lnTo>
                  <a:lnTo>
                    <a:pt x="136918" y="1876133"/>
                  </a:lnTo>
                  <a:lnTo>
                    <a:pt x="117397" y="1835190"/>
                  </a:lnTo>
                  <a:lnTo>
                    <a:pt x="99262" y="1793454"/>
                  </a:lnTo>
                  <a:lnTo>
                    <a:pt x="82544" y="1750956"/>
                  </a:lnTo>
                  <a:lnTo>
                    <a:pt x="67272" y="1707728"/>
                  </a:lnTo>
                  <a:lnTo>
                    <a:pt x="53479" y="1663801"/>
                  </a:lnTo>
                  <a:lnTo>
                    <a:pt x="41194" y="1619205"/>
                  </a:lnTo>
                  <a:lnTo>
                    <a:pt x="30448" y="1573973"/>
                  </a:lnTo>
                  <a:lnTo>
                    <a:pt x="21272" y="1528135"/>
                  </a:lnTo>
                  <a:lnTo>
                    <a:pt x="13695" y="1481723"/>
                  </a:lnTo>
                  <a:lnTo>
                    <a:pt x="7749" y="1434768"/>
                  </a:lnTo>
                  <a:lnTo>
                    <a:pt x="3464" y="1387300"/>
                  </a:lnTo>
                  <a:lnTo>
                    <a:pt x="871" y="1339352"/>
                  </a:lnTo>
                  <a:lnTo>
                    <a:pt x="0" y="1290954"/>
                  </a:lnTo>
                  <a:close/>
                </a:path>
              </a:pathLst>
            </a:custGeom>
            <a:ln w="38100">
              <a:solidFill>
                <a:srgbClr val="BEBEBE"/>
              </a:solidFill>
            </a:ln>
          </p:spPr>
          <p:txBody>
            <a:bodyPr wrap="square" lIns="0" tIns="0" rIns="0" bIns="0" rtlCol="0"/>
            <a:lstStyle/>
            <a:p>
              <a:endParaRPr/>
            </a:p>
          </p:txBody>
        </p:sp>
        <p:pic>
          <p:nvPicPr>
            <p:cNvPr id="15" name="object 11">
              <a:extLst>
                <a:ext uri="{FF2B5EF4-FFF2-40B4-BE49-F238E27FC236}">
                  <a16:creationId xmlns:a16="http://schemas.microsoft.com/office/drawing/2014/main" id="{EABC1007-C920-4127-9189-675385A33437}"/>
                </a:ext>
              </a:extLst>
            </p:cNvPr>
            <p:cNvPicPr/>
            <p:nvPr/>
          </p:nvPicPr>
          <p:blipFill>
            <a:blip r:embed="rId5" cstate="print"/>
            <a:stretch>
              <a:fillRect/>
            </a:stretch>
          </p:blipFill>
          <p:spPr>
            <a:xfrm>
              <a:off x="9109709" y="2545067"/>
              <a:ext cx="883157" cy="963180"/>
            </a:xfrm>
            <a:prstGeom prst="rect">
              <a:avLst/>
            </a:prstGeom>
          </p:spPr>
        </p:pic>
        <p:pic>
          <p:nvPicPr>
            <p:cNvPr id="16" name="object 12">
              <a:extLst>
                <a:ext uri="{FF2B5EF4-FFF2-40B4-BE49-F238E27FC236}">
                  <a16:creationId xmlns:a16="http://schemas.microsoft.com/office/drawing/2014/main" id="{ABFEC2F0-1B34-472D-9E7F-7D1160835B0F}"/>
                </a:ext>
              </a:extLst>
            </p:cNvPr>
            <p:cNvPicPr/>
            <p:nvPr/>
          </p:nvPicPr>
          <p:blipFill>
            <a:blip r:embed="rId6" cstate="print"/>
            <a:stretch>
              <a:fillRect/>
            </a:stretch>
          </p:blipFill>
          <p:spPr>
            <a:xfrm>
              <a:off x="9211309" y="2646679"/>
              <a:ext cx="682244" cy="762253"/>
            </a:xfrm>
            <a:prstGeom prst="rect">
              <a:avLst/>
            </a:prstGeom>
          </p:spPr>
        </p:pic>
        <p:sp>
          <p:nvSpPr>
            <p:cNvPr id="17" name="object 13">
              <a:extLst>
                <a:ext uri="{FF2B5EF4-FFF2-40B4-BE49-F238E27FC236}">
                  <a16:creationId xmlns:a16="http://schemas.microsoft.com/office/drawing/2014/main" id="{53272B76-F93D-4D53-90F4-63869C90EA73}"/>
                </a:ext>
              </a:extLst>
            </p:cNvPr>
            <p:cNvSpPr/>
            <p:nvPr/>
          </p:nvSpPr>
          <p:spPr>
            <a:xfrm>
              <a:off x="9992336" y="2537635"/>
              <a:ext cx="494029" cy="493395"/>
            </a:xfrm>
            <a:custGeom>
              <a:avLst/>
              <a:gdLst/>
              <a:ahLst/>
              <a:cxnLst/>
              <a:rect l="l" t="t" r="r" b="b"/>
              <a:pathLst>
                <a:path w="494029" h="493394">
                  <a:moveTo>
                    <a:pt x="346686" y="423600"/>
                  </a:moveTo>
                  <a:lnTo>
                    <a:pt x="147233" y="423600"/>
                  </a:lnTo>
                  <a:lnTo>
                    <a:pt x="158248" y="429301"/>
                  </a:lnTo>
                  <a:lnTo>
                    <a:pt x="169535" y="434390"/>
                  </a:lnTo>
                  <a:lnTo>
                    <a:pt x="181094" y="438799"/>
                  </a:lnTo>
                  <a:lnTo>
                    <a:pt x="192926" y="442459"/>
                  </a:lnTo>
                  <a:lnTo>
                    <a:pt x="218311" y="493234"/>
                  </a:lnTo>
                  <a:lnTo>
                    <a:pt x="276334" y="493234"/>
                  </a:lnTo>
                  <a:lnTo>
                    <a:pt x="301719" y="442459"/>
                  </a:lnTo>
                  <a:lnTo>
                    <a:pt x="313538" y="438799"/>
                  </a:lnTo>
                  <a:lnTo>
                    <a:pt x="325018" y="434390"/>
                  </a:lnTo>
                  <a:lnTo>
                    <a:pt x="336090" y="429301"/>
                  </a:lnTo>
                  <a:lnTo>
                    <a:pt x="346686" y="423600"/>
                  </a:lnTo>
                  <a:close/>
                </a:path>
                <a:path w="494029" h="493394">
                  <a:moveTo>
                    <a:pt x="92836" y="51499"/>
                  </a:moveTo>
                  <a:lnTo>
                    <a:pt x="51495" y="92844"/>
                  </a:lnTo>
                  <a:lnTo>
                    <a:pt x="69627" y="147244"/>
                  </a:lnTo>
                  <a:lnTo>
                    <a:pt x="63927" y="158261"/>
                  </a:lnTo>
                  <a:lnTo>
                    <a:pt x="58838" y="169549"/>
                  </a:lnTo>
                  <a:lnTo>
                    <a:pt x="54430" y="181109"/>
                  </a:lnTo>
                  <a:lnTo>
                    <a:pt x="50769" y="192941"/>
                  </a:lnTo>
                  <a:lnTo>
                    <a:pt x="0" y="217603"/>
                  </a:lnTo>
                  <a:lnTo>
                    <a:pt x="0" y="275630"/>
                  </a:lnTo>
                  <a:lnTo>
                    <a:pt x="50770" y="301017"/>
                  </a:lnTo>
                  <a:lnTo>
                    <a:pt x="54430" y="312838"/>
                  </a:lnTo>
                  <a:lnTo>
                    <a:pt x="58838" y="324319"/>
                  </a:lnTo>
                  <a:lnTo>
                    <a:pt x="63927" y="335392"/>
                  </a:lnTo>
                  <a:lnTo>
                    <a:pt x="69627" y="345989"/>
                  </a:lnTo>
                  <a:lnTo>
                    <a:pt x="51495" y="400389"/>
                  </a:lnTo>
                  <a:lnTo>
                    <a:pt x="92836" y="441734"/>
                  </a:lnTo>
                  <a:lnTo>
                    <a:pt x="147233" y="423600"/>
                  </a:lnTo>
                  <a:lnTo>
                    <a:pt x="419215" y="423600"/>
                  </a:lnTo>
                  <a:lnTo>
                    <a:pt x="442424" y="400389"/>
                  </a:lnTo>
                  <a:lnTo>
                    <a:pt x="424292" y="345989"/>
                  </a:lnTo>
                  <a:lnTo>
                    <a:pt x="429992" y="334972"/>
                  </a:lnTo>
                  <a:lnTo>
                    <a:pt x="430585" y="333658"/>
                  </a:lnTo>
                  <a:lnTo>
                    <a:pt x="246597" y="333658"/>
                  </a:lnTo>
                  <a:lnTo>
                    <a:pt x="212803" y="326790"/>
                  </a:lnTo>
                  <a:lnTo>
                    <a:pt x="185129" y="308089"/>
                  </a:lnTo>
                  <a:lnTo>
                    <a:pt x="166430" y="280413"/>
                  </a:lnTo>
                  <a:lnTo>
                    <a:pt x="159562" y="246617"/>
                  </a:lnTo>
                  <a:lnTo>
                    <a:pt x="166430" y="212820"/>
                  </a:lnTo>
                  <a:lnTo>
                    <a:pt x="185129" y="185144"/>
                  </a:lnTo>
                  <a:lnTo>
                    <a:pt x="212803" y="166443"/>
                  </a:lnTo>
                  <a:lnTo>
                    <a:pt x="246597" y="159575"/>
                  </a:lnTo>
                  <a:lnTo>
                    <a:pt x="430063" y="159575"/>
                  </a:lnTo>
                  <a:lnTo>
                    <a:pt x="429267" y="157841"/>
                  </a:lnTo>
                  <a:lnTo>
                    <a:pt x="423566" y="147244"/>
                  </a:lnTo>
                  <a:lnTo>
                    <a:pt x="441698" y="92844"/>
                  </a:lnTo>
                  <a:lnTo>
                    <a:pt x="418489" y="69633"/>
                  </a:lnTo>
                  <a:lnTo>
                    <a:pt x="147232" y="69633"/>
                  </a:lnTo>
                  <a:lnTo>
                    <a:pt x="92836" y="51499"/>
                  </a:lnTo>
                  <a:close/>
                </a:path>
                <a:path w="494029" h="493394">
                  <a:moveTo>
                    <a:pt x="419215" y="423600"/>
                  </a:moveTo>
                  <a:lnTo>
                    <a:pt x="346686" y="423600"/>
                  </a:lnTo>
                  <a:lnTo>
                    <a:pt x="401083" y="441734"/>
                  </a:lnTo>
                  <a:lnTo>
                    <a:pt x="419215" y="423600"/>
                  </a:lnTo>
                  <a:close/>
                </a:path>
                <a:path w="494029" h="493394">
                  <a:moveTo>
                    <a:pt x="430063" y="159575"/>
                  </a:moveTo>
                  <a:lnTo>
                    <a:pt x="246597" y="159575"/>
                  </a:lnTo>
                  <a:lnTo>
                    <a:pt x="280390" y="166443"/>
                  </a:lnTo>
                  <a:lnTo>
                    <a:pt x="308065" y="185144"/>
                  </a:lnTo>
                  <a:lnTo>
                    <a:pt x="326763" y="212820"/>
                  </a:lnTo>
                  <a:lnTo>
                    <a:pt x="333631" y="246617"/>
                  </a:lnTo>
                  <a:lnTo>
                    <a:pt x="326763" y="280413"/>
                  </a:lnTo>
                  <a:lnTo>
                    <a:pt x="308065" y="308089"/>
                  </a:lnTo>
                  <a:lnTo>
                    <a:pt x="280390" y="326790"/>
                  </a:lnTo>
                  <a:lnTo>
                    <a:pt x="246597" y="333658"/>
                  </a:lnTo>
                  <a:lnTo>
                    <a:pt x="430585" y="333658"/>
                  </a:lnTo>
                  <a:lnTo>
                    <a:pt x="435080" y="323684"/>
                  </a:lnTo>
                  <a:lnTo>
                    <a:pt x="439489" y="312124"/>
                  </a:lnTo>
                  <a:lnTo>
                    <a:pt x="443149" y="300292"/>
                  </a:lnTo>
                  <a:lnTo>
                    <a:pt x="493919" y="274905"/>
                  </a:lnTo>
                  <a:lnTo>
                    <a:pt x="493919" y="216877"/>
                  </a:lnTo>
                  <a:lnTo>
                    <a:pt x="442424" y="192216"/>
                  </a:lnTo>
                  <a:lnTo>
                    <a:pt x="438763" y="180395"/>
                  </a:lnTo>
                  <a:lnTo>
                    <a:pt x="434355" y="168914"/>
                  </a:lnTo>
                  <a:lnTo>
                    <a:pt x="430063" y="159575"/>
                  </a:lnTo>
                  <a:close/>
                </a:path>
                <a:path w="494029" h="493394">
                  <a:moveTo>
                    <a:pt x="275608" y="0"/>
                  </a:moveTo>
                  <a:lnTo>
                    <a:pt x="217585" y="0"/>
                  </a:lnTo>
                  <a:lnTo>
                    <a:pt x="192200" y="50774"/>
                  </a:lnTo>
                  <a:lnTo>
                    <a:pt x="180380" y="54434"/>
                  </a:lnTo>
                  <a:lnTo>
                    <a:pt x="168900" y="58843"/>
                  </a:lnTo>
                  <a:lnTo>
                    <a:pt x="157828" y="63932"/>
                  </a:lnTo>
                  <a:lnTo>
                    <a:pt x="147232" y="69633"/>
                  </a:lnTo>
                  <a:lnTo>
                    <a:pt x="345961" y="69633"/>
                  </a:lnTo>
                  <a:lnTo>
                    <a:pt x="334945" y="63932"/>
                  </a:lnTo>
                  <a:lnTo>
                    <a:pt x="323658" y="58843"/>
                  </a:lnTo>
                  <a:lnTo>
                    <a:pt x="312099" y="54434"/>
                  </a:lnTo>
                  <a:lnTo>
                    <a:pt x="300268" y="50774"/>
                  </a:lnTo>
                  <a:lnTo>
                    <a:pt x="275608" y="0"/>
                  </a:lnTo>
                  <a:close/>
                </a:path>
                <a:path w="494029" h="493394">
                  <a:moveTo>
                    <a:pt x="400357" y="51499"/>
                  </a:moveTo>
                  <a:lnTo>
                    <a:pt x="345961" y="69633"/>
                  </a:lnTo>
                  <a:lnTo>
                    <a:pt x="418489" y="69633"/>
                  </a:lnTo>
                  <a:lnTo>
                    <a:pt x="400357" y="51499"/>
                  </a:lnTo>
                  <a:close/>
                </a:path>
              </a:pathLst>
            </a:custGeom>
            <a:solidFill>
              <a:srgbClr val="FFFFFF"/>
            </a:solidFill>
          </p:spPr>
          <p:txBody>
            <a:bodyPr wrap="square" lIns="0" tIns="0" rIns="0" bIns="0" rtlCol="0"/>
            <a:lstStyle/>
            <a:p>
              <a:endParaRPr/>
            </a:p>
          </p:txBody>
        </p:sp>
      </p:grpSp>
      <p:sp>
        <p:nvSpPr>
          <p:cNvPr id="18" name="object 14">
            <a:extLst>
              <a:ext uri="{FF2B5EF4-FFF2-40B4-BE49-F238E27FC236}">
                <a16:creationId xmlns:a16="http://schemas.microsoft.com/office/drawing/2014/main" id="{1D7BEEC7-1CA4-4BDF-9F08-E9E689BE8C7B}"/>
              </a:ext>
            </a:extLst>
          </p:cNvPr>
          <p:cNvSpPr txBox="1"/>
          <p:nvPr/>
        </p:nvSpPr>
        <p:spPr>
          <a:xfrm>
            <a:off x="6311613" y="2977602"/>
            <a:ext cx="2833091" cy="559127"/>
          </a:xfrm>
          <a:prstGeom prst="rect">
            <a:avLst/>
          </a:prstGeom>
        </p:spPr>
        <p:txBody>
          <a:bodyPr vert="horz" wrap="square" lIns="0" tIns="15240" rIns="0" bIns="0" rtlCol="0">
            <a:spAutoFit/>
          </a:bodyPr>
          <a:lstStyle/>
          <a:p>
            <a:pPr marR="25400" algn="ctr">
              <a:lnSpc>
                <a:spcPct val="100000"/>
              </a:lnSpc>
              <a:spcBef>
                <a:spcPts val="120"/>
              </a:spcBef>
            </a:pPr>
            <a:r>
              <a:rPr lang="en-US" sz="1600" b="1" spc="-10" dirty="0">
                <a:solidFill>
                  <a:srgbClr val="FFFFFF"/>
                </a:solidFill>
                <a:latin typeface="Arial"/>
                <a:cs typeface="Arial"/>
              </a:rPr>
              <a:t>Process </a:t>
            </a:r>
            <a:r>
              <a:rPr sz="1600" b="1" spc="-10" dirty="0">
                <a:solidFill>
                  <a:srgbClr val="FFFFFF"/>
                </a:solidFill>
                <a:latin typeface="Arial"/>
                <a:cs typeface="Arial"/>
              </a:rPr>
              <a:t>Automation</a:t>
            </a:r>
            <a:endParaRPr lang="en-US" sz="1600" b="1" spc="-10" dirty="0">
              <a:solidFill>
                <a:srgbClr val="FFFFFF"/>
              </a:solidFill>
              <a:latin typeface="Arial"/>
              <a:cs typeface="Arial"/>
            </a:endParaRPr>
          </a:p>
          <a:p>
            <a:pPr marR="25400" algn="ctr">
              <a:lnSpc>
                <a:spcPct val="100000"/>
              </a:lnSpc>
              <a:spcBef>
                <a:spcPts val="120"/>
              </a:spcBef>
            </a:pPr>
            <a:r>
              <a:rPr lang="en-US" sz="1600" b="1" spc="-10" dirty="0">
                <a:solidFill>
                  <a:srgbClr val="FFFFFF"/>
                </a:solidFill>
                <a:latin typeface="Arial"/>
                <a:cs typeface="Arial"/>
              </a:rPr>
              <a:t>(Digital Transformation</a:t>
            </a:r>
            <a:r>
              <a:rPr lang="en-US" sz="1850" b="1" spc="-10" dirty="0">
                <a:solidFill>
                  <a:srgbClr val="FFFFFF"/>
                </a:solidFill>
                <a:latin typeface="Arial"/>
                <a:cs typeface="Arial"/>
              </a:rPr>
              <a:t>)</a:t>
            </a:r>
            <a:endParaRPr sz="1850" dirty="0">
              <a:latin typeface="Arial"/>
              <a:cs typeface="Arial"/>
            </a:endParaRPr>
          </a:p>
        </p:txBody>
      </p:sp>
      <p:pic>
        <p:nvPicPr>
          <p:cNvPr id="19" name="object 15">
            <a:extLst>
              <a:ext uri="{FF2B5EF4-FFF2-40B4-BE49-F238E27FC236}">
                <a16:creationId xmlns:a16="http://schemas.microsoft.com/office/drawing/2014/main" id="{F9E6D8E3-2A00-4C7F-8123-1AF82C4102E3}"/>
              </a:ext>
            </a:extLst>
          </p:cNvPr>
          <p:cNvPicPr/>
          <p:nvPr/>
        </p:nvPicPr>
        <p:blipFill>
          <a:blip r:embed="rId7" cstate="print"/>
          <a:stretch>
            <a:fillRect/>
          </a:stretch>
        </p:blipFill>
        <p:spPr>
          <a:xfrm>
            <a:off x="6345741" y="4896440"/>
            <a:ext cx="2901950" cy="358139"/>
          </a:xfrm>
          <a:prstGeom prst="rect">
            <a:avLst/>
          </a:prstGeom>
        </p:spPr>
      </p:pic>
      <p:grpSp>
        <p:nvGrpSpPr>
          <p:cNvPr id="20" name="object 16">
            <a:extLst>
              <a:ext uri="{FF2B5EF4-FFF2-40B4-BE49-F238E27FC236}">
                <a16:creationId xmlns:a16="http://schemas.microsoft.com/office/drawing/2014/main" id="{F04E455D-5241-40CB-BFA5-2E21715518BF}"/>
              </a:ext>
            </a:extLst>
          </p:cNvPr>
          <p:cNvGrpSpPr/>
          <p:nvPr/>
        </p:nvGrpSpPr>
        <p:grpSpPr>
          <a:xfrm>
            <a:off x="3183100" y="1914161"/>
            <a:ext cx="2901950" cy="2988130"/>
            <a:chOff x="4367529" y="1880870"/>
            <a:chExt cx="3653790" cy="3619500"/>
          </a:xfrm>
        </p:grpSpPr>
        <p:pic>
          <p:nvPicPr>
            <p:cNvPr id="21" name="object 17">
              <a:extLst>
                <a:ext uri="{FF2B5EF4-FFF2-40B4-BE49-F238E27FC236}">
                  <a16:creationId xmlns:a16="http://schemas.microsoft.com/office/drawing/2014/main" id="{4B939053-0F4D-4BE1-951F-9957F49E554A}"/>
                </a:ext>
              </a:extLst>
            </p:cNvPr>
            <p:cNvPicPr/>
            <p:nvPr/>
          </p:nvPicPr>
          <p:blipFill>
            <a:blip r:embed="rId8" cstate="print"/>
            <a:stretch>
              <a:fillRect/>
            </a:stretch>
          </p:blipFill>
          <p:spPr>
            <a:xfrm>
              <a:off x="4367529" y="1880870"/>
              <a:ext cx="3653790" cy="3619500"/>
            </a:xfrm>
            <a:prstGeom prst="rect">
              <a:avLst/>
            </a:prstGeom>
          </p:spPr>
        </p:pic>
        <p:pic>
          <p:nvPicPr>
            <p:cNvPr id="22" name="object 18">
              <a:extLst>
                <a:ext uri="{FF2B5EF4-FFF2-40B4-BE49-F238E27FC236}">
                  <a16:creationId xmlns:a16="http://schemas.microsoft.com/office/drawing/2014/main" id="{A23B2126-80C8-419C-84B4-A81F31FEC55D}"/>
                </a:ext>
              </a:extLst>
            </p:cNvPr>
            <p:cNvPicPr/>
            <p:nvPr/>
          </p:nvPicPr>
          <p:blipFill>
            <a:blip r:embed="rId9" cstate="print"/>
            <a:stretch>
              <a:fillRect/>
            </a:stretch>
          </p:blipFill>
          <p:spPr>
            <a:xfrm>
              <a:off x="4932679" y="2410460"/>
              <a:ext cx="2519679" cy="2581910"/>
            </a:xfrm>
            <a:prstGeom prst="rect">
              <a:avLst/>
            </a:prstGeom>
          </p:spPr>
        </p:pic>
        <p:sp>
          <p:nvSpPr>
            <p:cNvPr id="23" name="object 19">
              <a:extLst>
                <a:ext uri="{FF2B5EF4-FFF2-40B4-BE49-F238E27FC236}">
                  <a16:creationId xmlns:a16="http://schemas.microsoft.com/office/drawing/2014/main" id="{A193174E-E8F8-4D00-9C82-E84B43DE572A}"/>
                </a:ext>
              </a:extLst>
            </p:cNvPr>
            <p:cNvSpPr/>
            <p:nvPr/>
          </p:nvSpPr>
          <p:spPr>
            <a:xfrm>
              <a:off x="4932679" y="2410460"/>
              <a:ext cx="2519680" cy="2581910"/>
            </a:xfrm>
            <a:custGeom>
              <a:avLst/>
              <a:gdLst/>
              <a:ahLst/>
              <a:cxnLst/>
              <a:rect l="l" t="t" r="r" b="b"/>
              <a:pathLst>
                <a:path w="2519679" h="2581910">
                  <a:moveTo>
                    <a:pt x="0" y="1290954"/>
                  </a:moveTo>
                  <a:lnTo>
                    <a:pt x="868" y="1242557"/>
                  </a:lnTo>
                  <a:lnTo>
                    <a:pt x="3455" y="1194609"/>
                  </a:lnTo>
                  <a:lnTo>
                    <a:pt x="7728" y="1147141"/>
                  </a:lnTo>
                  <a:lnTo>
                    <a:pt x="13658" y="1100186"/>
                  </a:lnTo>
                  <a:lnTo>
                    <a:pt x="21215" y="1053774"/>
                  </a:lnTo>
                  <a:lnTo>
                    <a:pt x="30367" y="1007936"/>
                  </a:lnTo>
                  <a:lnTo>
                    <a:pt x="41084" y="962704"/>
                  </a:lnTo>
                  <a:lnTo>
                    <a:pt x="53336" y="918108"/>
                  </a:lnTo>
                  <a:lnTo>
                    <a:pt x="67093" y="874181"/>
                  </a:lnTo>
                  <a:lnTo>
                    <a:pt x="82324" y="830953"/>
                  </a:lnTo>
                  <a:lnTo>
                    <a:pt x="98998" y="788455"/>
                  </a:lnTo>
                  <a:lnTo>
                    <a:pt x="117085" y="746719"/>
                  </a:lnTo>
                  <a:lnTo>
                    <a:pt x="136555" y="705776"/>
                  </a:lnTo>
                  <a:lnTo>
                    <a:pt x="157377" y="665656"/>
                  </a:lnTo>
                  <a:lnTo>
                    <a:pt x="179521" y="626392"/>
                  </a:lnTo>
                  <a:lnTo>
                    <a:pt x="202957" y="588015"/>
                  </a:lnTo>
                  <a:lnTo>
                    <a:pt x="227653" y="550554"/>
                  </a:lnTo>
                  <a:lnTo>
                    <a:pt x="253580" y="514043"/>
                  </a:lnTo>
                  <a:lnTo>
                    <a:pt x="280706" y="478512"/>
                  </a:lnTo>
                  <a:lnTo>
                    <a:pt x="309003" y="443992"/>
                  </a:lnTo>
                  <a:lnTo>
                    <a:pt x="338438" y="410514"/>
                  </a:lnTo>
                  <a:lnTo>
                    <a:pt x="368982" y="378110"/>
                  </a:lnTo>
                  <a:lnTo>
                    <a:pt x="400604" y="346811"/>
                  </a:lnTo>
                  <a:lnTo>
                    <a:pt x="433275" y="316648"/>
                  </a:lnTo>
                  <a:lnTo>
                    <a:pt x="466962" y="287652"/>
                  </a:lnTo>
                  <a:lnTo>
                    <a:pt x="501637" y="259854"/>
                  </a:lnTo>
                  <a:lnTo>
                    <a:pt x="537268" y="233287"/>
                  </a:lnTo>
                  <a:lnTo>
                    <a:pt x="573825" y="207980"/>
                  </a:lnTo>
                  <a:lnTo>
                    <a:pt x="611277" y="183964"/>
                  </a:lnTo>
                  <a:lnTo>
                    <a:pt x="649595" y="161273"/>
                  </a:lnTo>
                  <a:lnTo>
                    <a:pt x="688748" y="139935"/>
                  </a:lnTo>
                  <a:lnTo>
                    <a:pt x="728704" y="119984"/>
                  </a:lnTo>
                  <a:lnTo>
                    <a:pt x="769435" y="101449"/>
                  </a:lnTo>
                  <a:lnTo>
                    <a:pt x="810909" y="84362"/>
                  </a:lnTo>
                  <a:lnTo>
                    <a:pt x="853096" y="68754"/>
                  </a:lnTo>
                  <a:lnTo>
                    <a:pt x="895966" y="54657"/>
                  </a:lnTo>
                  <a:lnTo>
                    <a:pt x="939487" y="42101"/>
                  </a:lnTo>
                  <a:lnTo>
                    <a:pt x="983630" y="31119"/>
                  </a:lnTo>
                  <a:lnTo>
                    <a:pt x="1028365" y="21740"/>
                  </a:lnTo>
                  <a:lnTo>
                    <a:pt x="1073660" y="13997"/>
                  </a:lnTo>
                  <a:lnTo>
                    <a:pt x="1119485" y="7920"/>
                  </a:lnTo>
                  <a:lnTo>
                    <a:pt x="1165811" y="3540"/>
                  </a:lnTo>
                  <a:lnTo>
                    <a:pt x="1212606" y="890"/>
                  </a:lnTo>
                  <a:lnTo>
                    <a:pt x="1259840" y="0"/>
                  </a:lnTo>
                  <a:lnTo>
                    <a:pt x="1307073" y="890"/>
                  </a:lnTo>
                  <a:lnTo>
                    <a:pt x="1353868" y="3540"/>
                  </a:lnTo>
                  <a:lnTo>
                    <a:pt x="1400194" y="7920"/>
                  </a:lnTo>
                  <a:lnTo>
                    <a:pt x="1446019" y="13997"/>
                  </a:lnTo>
                  <a:lnTo>
                    <a:pt x="1491314" y="21740"/>
                  </a:lnTo>
                  <a:lnTo>
                    <a:pt x="1536049" y="31119"/>
                  </a:lnTo>
                  <a:lnTo>
                    <a:pt x="1580192" y="42101"/>
                  </a:lnTo>
                  <a:lnTo>
                    <a:pt x="1623713" y="54657"/>
                  </a:lnTo>
                  <a:lnTo>
                    <a:pt x="1666583" y="68754"/>
                  </a:lnTo>
                  <a:lnTo>
                    <a:pt x="1708770" y="84362"/>
                  </a:lnTo>
                  <a:lnTo>
                    <a:pt x="1750244" y="101449"/>
                  </a:lnTo>
                  <a:lnTo>
                    <a:pt x="1790975" y="119984"/>
                  </a:lnTo>
                  <a:lnTo>
                    <a:pt x="1830931" y="139935"/>
                  </a:lnTo>
                  <a:lnTo>
                    <a:pt x="1870084" y="161273"/>
                  </a:lnTo>
                  <a:lnTo>
                    <a:pt x="1908402" y="183964"/>
                  </a:lnTo>
                  <a:lnTo>
                    <a:pt x="1945854" y="207980"/>
                  </a:lnTo>
                  <a:lnTo>
                    <a:pt x="1982411" y="233287"/>
                  </a:lnTo>
                  <a:lnTo>
                    <a:pt x="2018042" y="259854"/>
                  </a:lnTo>
                  <a:lnTo>
                    <a:pt x="2052717" y="287652"/>
                  </a:lnTo>
                  <a:lnTo>
                    <a:pt x="2086404" y="316648"/>
                  </a:lnTo>
                  <a:lnTo>
                    <a:pt x="2119075" y="346811"/>
                  </a:lnTo>
                  <a:lnTo>
                    <a:pt x="2150697" y="378110"/>
                  </a:lnTo>
                  <a:lnTo>
                    <a:pt x="2181241" y="410514"/>
                  </a:lnTo>
                  <a:lnTo>
                    <a:pt x="2210676" y="443992"/>
                  </a:lnTo>
                  <a:lnTo>
                    <a:pt x="2238973" y="478512"/>
                  </a:lnTo>
                  <a:lnTo>
                    <a:pt x="2266099" y="514043"/>
                  </a:lnTo>
                  <a:lnTo>
                    <a:pt x="2292026" y="550554"/>
                  </a:lnTo>
                  <a:lnTo>
                    <a:pt x="2316722" y="588015"/>
                  </a:lnTo>
                  <a:lnTo>
                    <a:pt x="2340158" y="626392"/>
                  </a:lnTo>
                  <a:lnTo>
                    <a:pt x="2362302" y="665656"/>
                  </a:lnTo>
                  <a:lnTo>
                    <a:pt x="2383124" y="705776"/>
                  </a:lnTo>
                  <a:lnTo>
                    <a:pt x="2402594" y="746719"/>
                  </a:lnTo>
                  <a:lnTo>
                    <a:pt x="2420681" y="788455"/>
                  </a:lnTo>
                  <a:lnTo>
                    <a:pt x="2437355" y="830953"/>
                  </a:lnTo>
                  <a:lnTo>
                    <a:pt x="2452586" y="874181"/>
                  </a:lnTo>
                  <a:lnTo>
                    <a:pt x="2466343" y="918108"/>
                  </a:lnTo>
                  <a:lnTo>
                    <a:pt x="2478595" y="962704"/>
                  </a:lnTo>
                  <a:lnTo>
                    <a:pt x="2489312" y="1007936"/>
                  </a:lnTo>
                  <a:lnTo>
                    <a:pt x="2498464" y="1053774"/>
                  </a:lnTo>
                  <a:lnTo>
                    <a:pt x="2506021" y="1100186"/>
                  </a:lnTo>
                  <a:lnTo>
                    <a:pt x="2511951" y="1147141"/>
                  </a:lnTo>
                  <a:lnTo>
                    <a:pt x="2516224" y="1194609"/>
                  </a:lnTo>
                  <a:lnTo>
                    <a:pt x="2518811" y="1242557"/>
                  </a:lnTo>
                  <a:lnTo>
                    <a:pt x="2519679" y="1290954"/>
                  </a:lnTo>
                  <a:lnTo>
                    <a:pt x="2518811" y="1339352"/>
                  </a:lnTo>
                  <a:lnTo>
                    <a:pt x="2516224" y="1387300"/>
                  </a:lnTo>
                  <a:lnTo>
                    <a:pt x="2511951" y="1434768"/>
                  </a:lnTo>
                  <a:lnTo>
                    <a:pt x="2506021" y="1481723"/>
                  </a:lnTo>
                  <a:lnTo>
                    <a:pt x="2498464" y="1528135"/>
                  </a:lnTo>
                  <a:lnTo>
                    <a:pt x="2489312" y="1573973"/>
                  </a:lnTo>
                  <a:lnTo>
                    <a:pt x="2478595" y="1619205"/>
                  </a:lnTo>
                  <a:lnTo>
                    <a:pt x="2466343" y="1663801"/>
                  </a:lnTo>
                  <a:lnTo>
                    <a:pt x="2452586" y="1707728"/>
                  </a:lnTo>
                  <a:lnTo>
                    <a:pt x="2437355" y="1750956"/>
                  </a:lnTo>
                  <a:lnTo>
                    <a:pt x="2420681" y="1793454"/>
                  </a:lnTo>
                  <a:lnTo>
                    <a:pt x="2402594" y="1835190"/>
                  </a:lnTo>
                  <a:lnTo>
                    <a:pt x="2383124" y="1876133"/>
                  </a:lnTo>
                  <a:lnTo>
                    <a:pt x="2362302" y="1916253"/>
                  </a:lnTo>
                  <a:lnTo>
                    <a:pt x="2340158" y="1955517"/>
                  </a:lnTo>
                  <a:lnTo>
                    <a:pt x="2316722" y="1993894"/>
                  </a:lnTo>
                  <a:lnTo>
                    <a:pt x="2292026" y="2031355"/>
                  </a:lnTo>
                  <a:lnTo>
                    <a:pt x="2266099" y="2067866"/>
                  </a:lnTo>
                  <a:lnTo>
                    <a:pt x="2238973" y="2103397"/>
                  </a:lnTo>
                  <a:lnTo>
                    <a:pt x="2210676" y="2137917"/>
                  </a:lnTo>
                  <a:lnTo>
                    <a:pt x="2181241" y="2171395"/>
                  </a:lnTo>
                  <a:lnTo>
                    <a:pt x="2150697" y="2203799"/>
                  </a:lnTo>
                  <a:lnTo>
                    <a:pt x="2119075" y="2235098"/>
                  </a:lnTo>
                  <a:lnTo>
                    <a:pt x="2086404" y="2265261"/>
                  </a:lnTo>
                  <a:lnTo>
                    <a:pt x="2052717" y="2294257"/>
                  </a:lnTo>
                  <a:lnTo>
                    <a:pt x="2018042" y="2322055"/>
                  </a:lnTo>
                  <a:lnTo>
                    <a:pt x="1982411" y="2348622"/>
                  </a:lnTo>
                  <a:lnTo>
                    <a:pt x="1945854" y="2373929"/>
                  </a:lnTo>
                  <a:lnTo>
                    <a:pt x="1908402" y="2397945"/>
                  </a:lnTo>
                  <a:lnTo>
                    <a:pt x="1870084" y="2420636"/>
                  </a:lnTo>
                  <a:lnTo>
                    <a:pt x="1830931" y="2441974"/>
                  </a:lnTo>
                  <a:lnTo>
                    <a:pt x="1790975" y="2461925"/>
                  </a:lnTo>
                  <a:lnTo>
                    <a:pt x="1750244" y="2480460"/>
                  </a:lnTo>
                  <a:lnTo>
                    <a:pt x="1708770" y="2497547"/>
                  </a:lnTo>
                  <a:lnTo>
                    <a:pt x="1666583" y="2513155"/>
                  </a:lnTo>
                  <a:lnTo>
                    <a:pt x="1623713" y="2527252"/>
                  </a:lnTo>
                  <a:lnTo>
                    <a:pt x="1580192" y="2539808"/>
                  </a:lnTo>
                  <a:lnTo>
                    <a:pt x="1536049" y="2550790"/>
                  </a:lnTo>
                  <a:lnTo>
                    <a:pt x="1491314" y="2560169"/>
                  </a:lnTo>
                  <a:lnTo>
                    <a:pt x="1446019" y="2567912"/>
                  </a:lnTo>
                  <a:lnTo>
                    <a:pt x="1400194" y="2573989"/>
                  </a:lnTo>
                  <a:lnTo>
                    <a:pt x="1353868" y="2578369"/>
                  </a:lnTo>
                  <a:lnTo>
                    <a:pt x="1307073" y="2581019"/>
                  </a:lnTo>
                  <a:lnTo>
                    <a:pt x="1259840" y="2581910"/>
                  </a:lnTo>
                  <a:lnTo>
                    <a:pt x="1212606" y="2581019"/>
                  </a:lnTo>
                  <a:lnTo>
                    <a:pt x="1165811" y="2578369"/>
                  </a:lnTo>
                  <a:lnTo>
                    <a:pt x="1119485" y="2573989"/>
                  </a:lnTo>
                  <a:lnTo>
                    <a:pt x="1073660" y="2567912"/>
                  </a:lnTo>
                  <a:lnTo>
                    <a:pt x="1028365" y="2560169"/>
                  </a:lnTo>
                  <a:lnTo>
                    <a:pt x="983630" y="2550790"/>
                  </a:lnTo>
                  <a:lnTo>
                    <a:pt x="939487" y="2539808"/>
                  </a:lnTo>
                  <a:lnTo>
                    <a:pt x="895966" y="2527252"/>
                  </a:lnTo>
                  <a:lnTo>
                    <a:pt x="853096" y="2513155"/>
                  </a:lnTo>
                  <a:lnTo>
                    <a:pt x="810909" y="2497547"/>
                  </a:lnTo>
                  <a:lnTo>
                    <a:pt x="769435" y="2480460"/>
                  </a:lnTo>
                  <a:lnTo>
                    <a:pt x="728704" y="2461925"/>
                  </a:lnTo>
                  <a:lnTo>
                    <a:pt x="688748" y="2441974"/>
                  </a:lnTo>
                  <a:lnTo>
                    <a:pt x="649595" y="2420636"/>
                  </a:lnTo>
                  <a:lnTo>
                    <a:pt x="611277" y="2397945"/>
                  </a:lnTo>
                  <a:lnTo>
                    <a:pt x="573825" y="2373929"/>
                  </a:lnTo>
                  <a:lnTo>
                    <a:pt x="537268" y="2348622"/>
                  </a:lnTo>
                  <a:lnTo>
                    <a:pt x="501637" y="2322055"/>
                  </a:lnTo>
                  <a:lnTo>
                    <a:pt x="466962" y="2294257"/>
                  </a:lnTo>
                  <a:lnTo>
                    <a:pt x="433275" y="2265261"/>
                  </a:lnTo>
                  <a:lnTo>
                    <a:pt x="400604" y="2235098"/>
                  </a:lnTo>
                  <a:lnTo>
                    <a:pt x="368982" y="2203799"/>
                  </a:lnTo>
                  <a:lnTo>
                    <a:pt x="338438" y="2171395"/>
                  </a:lnTo>
                  <a:lnTo>
                    <a:pt x="309003" y="2137917"/>
                  </a:lnTo>
                  <a:lnTo>
                    <a:pt x="280706" y="2103397"/>
                  </a:lnTo>
                  <a:lnTo>
                    <a:pt x="253580" y="2067866"/>
                  </a:lnTo>
                  <a:lnTo>
                    <a:pt x="227653" y="2031355"/>
                  </a:lnTo>
                  <a:lnTo>
                    <a:pt x="202957" y="1993894"/>
                  </a:lnTo>
                  <a:lnTo>
                    <a:pt x="179521" y="1955517"/>
                  </a:lnTo>
                  <a:lnTo>
                    <a:pt x="157377" y="1916253"/>
                  </a:lnTo>
                  <a:lnTo>
                    <a:pt x="136555" y="1876133"/>
                  </a:lnTo>
                  <a:lnTo>
                    <a:pt x="117085" y="1835190"/>
                  </a:lnTo>
                  <a:lnTo>
                    <a:pt x="98998" y="1793454"/>
                  </a:lnTo>
                  <a:lnTo>
                    <a:pt x="82324" y="1750956"/>
                  </a:lnTo>
                  <a:lnTo>
                    <a:pt x="67093" y="1707728"/>
                  </a:lnTo>
                  <a:lnTo>
                    <a:pt x="53336" y="1663801"/>
                  </a:lnTo>
                  <a:lnTo>
                    <a:pt x="41084" y="1619205"/>
                  </a:lnTo>
                  <a:lnTo>
                    <a:pt x="30367" y="1573973"/>
                  </a:lnTo>
                  <a:lnTo>
                    <a:pt x="21215" y="1528135"/>
                  </a:lnTo>
                  <a:lnTo>
                    <a:pt x="13658" y="1481723"/>
                  </a:lnTo>
                  <a:lnTo>
                    <a:pt x="7728" y="1434768"/>
                  </a:lnTo>
                  <a:lnTo>
                    <a:pt x="3455" y="1387300"/>
                  </a:lnTo>
                  <a:lnTo>
                    <a:pt x="868" y="1339352"/>
                  </a:lnTo>
                  <a:lnTo>
                    <a:pt x="0" y="1290954"/>
                  </a:lnTo>
                  <a:close/>
                </a:path>
              </a:pathLst>
            </a:custGeom>
            <a:ln w="38100">
              <a:solidFill>
                <a:srgbClr val="BEBEBE"/>
              </a:solidFill>
            </a:ln>
          </p:spPr>
          <p:txBody>
            <a:bodyPr wrap="square" lIns="0" tIns="0" rIns="0" bIns="0" rtlCol="0"/>
            <a:lstStyle/>
            <a:p>
              <a:endParaRPr/>
            </a:p>
          </p:txBody>
        </p:sp>
        <p:pic>
          <p:nvPicPr>
            <p:cNvPr id="24" name="object 20">
              <a:extLst>
                <a:ext uri="{FF2B5EF4-FFF2-40B4-BE49-F238E27FC236}">
                  <a16:creationId xmlns:a16="http://schemas.microsoft.com/office/drawing/2014/main" id="{C313BE2E-3AFE-4047-992F-630610F1F4E7}"/>
                </a:ext>
              </a:extLst>
            </p:cNvPr>
            <p:cNvPicPr/>
            <p:nvPr/>
          </p:nvPicPr>
          <p:blipFill>
            <a:blip r:embed="rId10" cstate="print"/>
            <a:stretch>
              <a:fillRect/>
            </a:stretch>
          </p:blipFill>
          <p:spPr>
            <a:xfrm>
              <a:off x="5073649" y="2509520"/>
              <a:ext cx="883158" cy="964438"/>
            </a:xfrm>
            <a:prstGeom prst="rect">
              <a:avLst/>
            </a:prstGeom>
          </p:spPr>
        </p:pic>
        <p:pic>
          <p:nvPicPr>
            <p:cNvPr id="25" name="object 21">
              <a:extLst>
                <a:ext uri="{FF2B5EF4-FFF2-40B4-BE49-F238E27FC236}">
                  <a16:creationId xmlns:a16="http://schemas.microsoft.com/office/drawing/2014/main" id="{78EF95AE-A225-4B5A-9670-F3DC51133A17}"/>
                </a:ext>
              </a:extLst>
            </p:cNvPr>
            <p:cNvPicPr/>
            <p:nvPr/>
          </p:nvPicPr>
          <p:blipFill>
            <a:blip r:embed="rId11" cstate="print"/>
            <a:stretch>
              <a:fillRect/>
            </a:stretch>
          </p:blipFill>
          <p:spPr>
            <a:xfrm>
              <a:off x="5175249" y="2611107"/>
              <a:ext cx="682244" cy="763536"/>
            </a:xfrm>
            <a:prstGeom prst="rect">
              <a:avLst/>
            </a:prstGeom>
          </p:spPr>
        </p:pic>
      </p:grpSp>
      <p:sp>
        <p:nvSpPr>
          <p:cNvPr id="26" name="object 22">
            <a:extLst>
              <a:ext uri="{FF2B5EF4-FFF2-40B4-BE49-F238E27FC236}">
                <a16:creationId xmlns:a16="http://schemas.microsoft.com/office/drawing/2014/main" id="{F62EC2AB-1E26-4FFC-9A8E-A7027237F19B}"/>
              </a:ext>
            </a:extLst>
          </p:cNvPr>
          <p:cNvSpPr txBox="1"/>
          <p:nvPr/>
        </p:nvSpPr>
        <p:spPr>
          <a:xfrm>
            <a:off x="3867661" y="3462377"/>
            <a:ext cx="1643630" cy="382156"/>
          </a:xfrm>
          <a:prstGeom prst="rect">
            <a:avLst/>
          </a:prstGeom>
        </p:spPr>
        <p:txBody>
          <a:bodyPr vert="horz" wrap="square" lIns="0" tIns="12700" rIns="0" bIns="0" rtlCol="0">
            <a:spAutoFit/>
          </a:bodyPr>
          <a:lstStyle/>
          <a:p>
            <a:pPr marL="12700" marR="5080" indent="-1905" algn="ctr">
              <a:lnSpc>
                <a:spcPct val="100000"/>
              </a:lnSpc>
              <a:spcBef>
                <a:spcPts val="100"/>
              </a:spcBef>
            </a:pPr>
            <a:r>
              <a:rPr sz="1200" dirty="0">
                <a:solidFill>
                  <a:srgbClr val="FFFFFF"/>
                </a:solidFill>
                <a:latin typeface="Arial"/>
                <a:cs typeface="Arial"/>
              </a:rPr>
              <a:t>Machine Learning</a:t>
            </a:r>
            <a:r>
              <a:rPr sz="1200" spc="-15" dirty="0">
                <a:solidFill>
                  <a:srgbClr val="FFFFFF"/>
                </a:solidFill>
                <a:latin typeface="Arial"/>
                <a:cs typeface="Arial"/>
              </a:rPr>
              <a:t> </a:t>
            </a:r>
            <a:r>
              <a:rPr sz="1200" spc="-50" dirty="0">
                <a:solidFill>
                  <a:srgbClr val="FFFFFF"/>
                </a:solidFill>
                <a:latin typeface="Arial"/>
                <a:cs typeface="Arial"/>
              </a:rPr>
              <a:t>&amp; </a:t>
            </a:r>
            <a:r>
              <a:rPr sz="1200" dirty="0">
                <a:solidFill>
                  <a:srgbClr val="FFFFFF"/>
                </a:solidFill>
                <a:latin typeface="Arial"/>
                <a:cs typeface="Arial"/>
              </a:rPr>
              <a:t>Data</a:t>
            </a:r>
            <a:r>
              <a:rPr sz="1200" spc="-30" dirty="0">
                <a:solidFill>
                  <a:srgbClr val="FFFFFF"/>
                </a:solidFill>
                <a:latin typeface="Arial"/>
                <a:cs typeface="Arial"/>
              </a:rPr>
              <a:t> </a:t>
            </a:r>
            <a:r>
              <a:rPr sz="1200" spc="-10" dirty="0">
                <a:solidFill>
                  <a:srgbClr val="FFFFFF"/>
                </a:solidFill>
                <a:latin typeface="Arial"/>
                <a:cs typeface="Arial"/>
              </a:rPr>
              <a:t>Processing</a:t>
            </a:r>
            <a:endParaRPr sz="1200" dirty="0">
              <a:latin typeface="Arial"/>
              <a:cs typeface="Arial"/>
            </a:endParaRPr>
          </a:p>
        </p:txBody>
      </p:sp>
      <p:sp>
        <p:nvSpPr>
          <p:cNvPr id="27" name="object 23">
            <a:extLst>
              <a:ext uri="{FF2B5EF4-FFF2-40B4-BE49-F238E27FC236}">
                <a16:creationId xmlns:a16="http://schemas.microsoft.com/office/drawing/2014/main" id="{9697ACE6-A490-4B9D-8FD1-69EF4B68B575}"/>
              </a:ext>
            </a:extLst>
          </p:cNvPr>
          <p:cNvSpPr/>
          <p:nvPr/>
        </p:nvSpPr>
        <p:spPr>
          <a:xfrm>
            <a:off x="4530848" y="2391471"/>
            <a:ext cx="289489" cy="300910"/>
          </a:xfrm>
          <a:custGeom>
            <a:avLst/>
            <a:gdLst/>
            <a:ahLst/>
            <a:cxnLst/>
            <a:rect l="l" t="t" r="r" b="b"/>
            <a:pathLst>
              <a:path w="364489" h="364489">
                <a:moveTo>
                  <a:pt x="123075" y="112382"/>
                </a:moveTo>
                <a:lnTo>
                  <a:pt x="64211" y="112382"/>
                </a:lnTo>
                <a:lnTo>
                  <a:pt x="64211" y="299681"/>
                </a:lnTo>
                <a:lnTo>
                  <a:pt x="123075" y="299681"/>
                </a:lnTo>
                <a:lnTo>
                  <a:pt x="123075" y="112382"/>
                </a:lnTo>
                <a:close/>
              </a:path>
              <a:path w="364489" h="364489">
                <a:moveTo>
                  <a:pt x="203339" y="0"/>
                </a:moveTo>
                <a:lnTo>
                  <a:pt x="144487" y="0"/>
                </a:lnTo>
                <a:lnTo>
                  <a:pt x="144487" y="299681"/>
                </a:lnTo>
                <a:lnTo>
                  <a:pt x="203339" y="299681"/>
                </a:lnTo>
                <a:lnTo>
                  <a:pt x="203339" y="0"/>
                </a:lnTo>
                <a:close/>
              </a:path>
              <a:path w="364489" h="364489">
                <a:moveTo>
                  <a:pt x="283616" y="112382"/>
                </a:moveTo>
                <a:lnTo>
                  <a:pt x="224751" y="112382"/>
                </a:lnTo>
                <a:lnTo>
                  <a:pt x="224751" y="299681"/>
                </a:lnTo>
                <a:lnTo>
                  <a:pt x="283616" y="299681"/>
                </a:lnTo>
                <a:lnTo>
                  <a:pt x="283616" y="112382"/>
                </a:lnTo>
                <a:close/>
              </a:path>
              <a:path w="364489" h="364489">
                <a:moveTo>
                  <a:pt x="363880" y="331787"/>
                </a:moveTo>
                <a:lnTo>
                  <a:pt x="32105" y="331787"/>
                </a:lnTo>
                <a:lnTo>
                  <a:pt x="32105" y="0"/>
                </a:lnTo>
                <a:lnTo>
                  <a:pt x="0" y="0"/>
                </a:lnTo>
                <a:lnTo>
                  <a:pt x="0" y="363893"/>
                </a:lnTo>
                <a:lnTo>
                  <a:pt x="363880" y="363893"/>
                </a:lnTo>
                <a:lnTo>
                  <a:pt x="363880" y="331787"/>
                </a:lnTo>
                <a:close/>
              </a:path>
              <a:path w="364489" h="364489">
                <a:moveTo>
                  <a:pt x="363880" y="203352"/>
                </a:moveTo>
                <a:lnTo>
                  <a:pt x="305015" y="203352"/>
                </a:lnTo>
                <a:lnTo>
                  <a:pt x="305015" y="299681"/>
                </a:lnTo>
                <a:lnTo>
                  <a:pt x="363880" y="299681"/>
                </a:lnTo>
                <a:lnTo>
                  <a:pt x="363880" y="203352"/>
                </a:lnTo>
                <a:close/>
              </a:path>
            </a:pathLst>
          </a:custGeom>
          <a:solidFill>
            <a:srgbClr val="FFFFFF"/>
          </a:solidFill>
        </p:spPr>
        <p:txBody>
          <a:bodyPr wrap="square" lIns="0" tIns="0" rIns="0" bIns="0" rtlCol="0"/>
          <a:lstStyle/>
          <a:p>
            <a:endParaRPr/>
          </a:p>
        </p:txBody>
      </p:sp>
      <p:sp>
        <p:nvSpPr>
          <p:cNvPr id="28" name="object 24">
            <a:extLst>
              <a:ext uri="{FF2B5EF4-FFF2-40B4-BE49-F238E27FC236}">
                <a16:creationId xmlns:a16="http://schemas.microsoft.com/office/drawing/2014/main" id="{EDE637B4-D86C-4E8B-9269-CAAE7B976BBE}"/>
              </a:ext>
            </a:extLst>
          </p:cNvPr>
          <p:cNvSpPr txBox="1"/>
          <p:nvPr/>
        </p:nvSpPr>
        <p:spPr>
          <a:xfrm>
            <a:off x="4041625" y="2709843"/>
            <a:ext cx="1366735" cy="507831"/>
          </a:xfrm>
          <a:prstGeom prst="rect">
            <a:avLst/>
          </a:prstGeom>
        </p:spPr>
        <p:txBody>
          <a:bodyPr vert="horz" wrap="square" lIns="0" tIns="15240" rIns="0" bIns="0" rtlCol="0">
            <a:spAutoFit/>
          </a:bodyPr>
          <a:lstStyle/>
          <a:p>
            <a:pPr marL="12700" algn="ctr">
              <a:lnSpc>
                <a:spcPct val="100000"/>
              </a:lnSpc>
              <a:spcBef>
                <a:spcPts val="120"/>
              </a:spcBef>
            </a:pPr>
            <a:r>
              <a:rPr lang="en-US" sz="1600" b="1" spc="-10" dirty="0">
                <a:solidFill>
                  <a:srgbClr val="FFFFFF"/>
                </a:solidFill>
                <a:latin typeface="Arial"/>
                <a:cs typeface="Arial"/>
              </a:rPr>
              <a:t>Big Data </a:t>
            </a:r>
            <a:r>
              <a:rPr sz="1600" b="1" spc="-10" dirty="0">
                <a:solidFill>
                  <a:srgbClr val="FFFFFF"/>
                </a:solidFill>
                <a:latin typeface="Arial"/>
                <a:cs typeface="Arial"/>
              </a:rPr>
              <a:t>Analytics</a:t>
            </a:r>
            <a:endParaRPr sz="1600" dirty="0">
              <a:latin typeface="Arial"/>
              <a:cs typeface="Arial"/>
            </a:endParaRPr>
          </a:p>
        </p:txBody>
      </p:sp>
      <p:pic>
        <p:nvPicPr>
          <p:cNvPr id="29" name="object 25">
            <a:extLst>
              <a:ext uri="{FF2B5EF4-FFF2-40B4-BE49-F238E27FC236}">
                <a16:creationId xmlns:a16="http://schemas.microsoft.com/office/drawing/2014/main" id="{5CBF3DDF-9F7A-4E95-A460-EED99ECA9B61}"/>
              </a:ext>
            </a:extLst>
          </p:cNvPr>
          <p:cNvPicPr/>
          <p:nvPr/>
        </p:nvPicPr>
        <p:blipFill>
          <a:blip r:embed="rId2" cstate="print"/>
          <a:stretch>
            <a:fillRect/>
          </a:stretch>
        </p:blipFill>
        <p:spPr>
          <a:xfrm>
            <a:off x="2960750" y="4919352"/>
            <a:ext cx="2901950" cy="359409"/>
          </a:xfrm>
          <a:prstGeom prst="rect">
            <a:avLst/>
          </a:prstGeom>
        </p:spPr>
      </p:pic>
      <p:grpSp>
        <p:nvGrpSpPr>
          <p:cNvPr id="30" name="object 26">
            <a:extLst>
              <a:ext uri="{FF2B5EF4-FFF2-40B4-BE49-F238E27FC236}">
                <a16:creationId xmlns:a16="http://schemas.microsoft.com/office/drawing/2014/main" id="{8649B33E-E18E-41E0-A6EE-8C6B3E5A9D1D}"/>
              </a:ext>
            </a:extLst>
          </p:cNvPr>
          <p:cNvGrpSpPr/>
          <p:nvPr/>
        </p:nvGrpSpPr>
        <p:grpSpPr>
          <a:xfrm>
            <a:off x="320038" y="1955162"/>
            <a:ext cx="2732764" cy="2781106"/>
            <a:chOff x="334009" y="1885950"/>
            <a:chExt cx="3652520" cy="3619500"/>
          </a:xfrm>
        </p:grpSpPr>
        <p:pic>
          <p:nvPicPr>
            <p:cNvPr id="31" name="object 27">
              <a:extLst>
                <a:ext uri="{FF2B5EF4-FFF2-40B4-BE49-F238E27FC236}">
                  <a16:creationId xmlns:a16="http://schemas.microsoft.com/office/drawing/2014/main" id="{6062F296-3D27-43B7-BFD1-036D29EB225D}"/>
                </a:ext>
              </a:extLst>
            </p:cNvPr>
            <p:cNvPicPr/>
            <p:nvPr/>
          </p:nvPicPr>
          <p:blipFill>
            <a:blip r:embed="rId12" cstate="print"/>
            <a:stretch>
              <a:fillRect/>
            </a:stretch>
          </p:blipFill>
          <p:spPr>
            <a:xfrm>
              <a:off x="334009" y="1885950"/>
              <a:ext cx="3652519" cy="3619500"/>
            </a:xfrm>
            <a:prstGeom prst="rect">
              <a:avLst/>
            </a:prstGeom>
          </p:spPr>
        </p:pic>
        <p:pic>
          <p:nvPicPr>
            <p:cNvPr id="32" name="object 28">
              <a:extLst>
                <a:ext uri="{FF2B5EF4-FFF2-40B4-BE49-F238E27FC236}">
                  <a16:creationId xmlns:a16="http://schemas.microsoft.com/office/drawing/2014/main" id="{A41C4232-A57A-4A7B-9A29-0DFE26B4295F}"/>
                </a:ext>
              </a:extLst>
            </p:cNvPr>
            <p:cNvPicPr/>
            <p:nvPr/>
          </p:nvPicPr>
          <p:blipFill>
            <a:blip r:embed="rId13" cstate="print"/>
            <a:stretch>
              <a:fillRect/>
            </a:stretch>
          </p:blipFill>
          <p:spPr>
            <a:xfrm>
              <a:off x="900429" y="2410459"/>
              <a:ext cx="2519680" cy="2581910"/>
            </a:xfrm>
            <a:prstGeom prst="rect">
              <a:avLst/>
            </a:prstGeom>
          </p:spPr>
        </p:pic>
        <p:sp>
          <p:nvSpPr>
            <p:cNvPr id="33" name="object 29">
              <a:extLst>
                <a:ext uri="{FF2B5EF4-FFF2-40B4-BE49-F238E27FC236}">
                  <a16:creationId xmlns:a16="http://schemas.microsoft.com/office/drawing/2014/main" id="{80D23780-F48E-48A6-9F3A-8FFB056EA075}"/>
                </a:ext>
              </a:extLst>
            </p:cNvPr>
            <p:cNvSpPr/>
            <p:nvPr/>
          </p:nvSpPr>
          <p:spPr>
            <a:xfrm>
              <a:off x="900429" y="2410459"/>
              <a:ext cx="2519680" cy="2581910"/>
            </a:xfrm>
            <a:custGeom>
              <a:avLst/>
              <a:gdLst/>
              <a:ahLst/>
              <a:cxnLst/>
              <a:rect l="l" t="t" r="r" b="b"/>
              <a:pathLst>
                <a:path w="2519679" h="2581910">
                  <a:moveTo>
                    <a:pt x="0" y="1290954"/>
                  </a:moveTo>
                  <a:lnTo>
                    <a:pt x="868" y="1242557"/>
                  </a:lnTo>
                  <a:lnTo>
                    <a:pt x="3455" y="1194609"/>
                  </a:lnTo>
                  <a:lnTo>
                    <a:pt x="7728" y="1147141"/>
                  </a:lnTo>
                  <a:lnTo>
                    <a:pt x="13658" y="1100186"/>
                  </a:lnTo>
                  <a:lnTo>
                    <a:pt x="21215" y="1053774"/>
                  </a:lnTo>
                  <a:lnTo>
                    <a:pt x="30367" y="1007936"/>
                  </a:lnTo>
                  <a:lnTo>
                    <a:pt x="41084" y="962704"/>
                  </a:lnTo>
                  <a:lnTo>
                    <a:pt x="53336" y="918108"/>
                  </a:lnTo>
                  <a:lnTo>
                    <a:pt x="67093" y="874181"/>
                  </a:lnTo>
                  <a:lnTo>
                    <a:pt x="82324" y="830953"/>
                  </a:lnTo>
                  <a:lnTo>
                    <a:pt x="98998" y="788455"/>
                  </a:lnTo>
                  <a:lnTo>
                    <a:pt x="117085" y="746719"/>
                  </a:lnTo>
                  <a:lnTo>
                    <a:pt x="136555" y="705776"/>
                  </a:lnTo>
                  <a:lnTo>
                    <a:pt x="157377" y="665656"/>
                  </a:lnTo>
                  <a:lnTo>
                    <a:pt x="179521" y="626392"/>
                  </a:lnTo>
                  <a:lnTo>
                    <a:pt x="202957" y="588015"/>
                  </a:lnTo>
                  <a:lnTo>
                    <a:pt x="227653" y="550554"/>
                  </a:lnTo>
                  <a:lnTo>
                    <a:pt x="253580" y="514043"/>
                  </a:lnTo>
                  <a:lnTo>
                    <a:pt x="280706" y="478512"/>
                  </a:lnTo>
                  <a:lnTo>
                    <a:pt x="309003" y="443992"/>
                  </a:lnTo>
                  <a:lnTo>
                    <a:pt x="338438" y="410514"/>
                  </a:lnTo>
                  <a:lnTo>
                    <a:pt x="368982" y="378110"/>
                  </a:lnTo>
                  <a:lnTo>
                    <a:pt x="400604" y="346811"/>
                  </a:lnTo>
                  <a:lnTo>
                    <a:pt x="433275" y="316648"/>
                  </a:lnTo>
                  <a:lnTo>
                    <a:pt x="466962" y="287652"/>
                  </a:lnTo>
                  <a:lnTo>
                    <a:pt x="501637" y="259854"/>
                  </a:lnTo>
                  <a:lnTo>
                    <a:pt x="537268" y="233287"/>
                  </a:lnTo>
                  <a:lnTo>
                    <a:pt x="573825" y="207980"/>
                  </a:lnTo>
                  <a:lnTo>
                    <a:pt x="611277" y="183964"/>
                  </a:lnTo>
                  <a:lnTo>
                    <a:pt x="649595" y="161273"/>
                  </a:lnTo>
                  <a:lnTo>
                    <a:pt x="688748" y="139935"/>
                  </a:lnTo>
                  <a:lnTo>
                    <a:pt x="728704" y="119984"/>
                  </a:lnTo>
                  <a:lnTo>
                    <a:pt x="769435" y="101449"/>
                  </a:lnTo>
                  <a:lnTo>
                    <a:pt x="810909" y="84362"/>
                  </a:lnTo>
                  <a:lnTo>
                    <a:pt x="853096" y="68754"/>
                  </a:lnTo>
                  <a:lnTo>
                    <a:pt x="895966" y="54657"/>
                  </a:lnTo>
                  <a:lnTo>
                    <a:pt x="939487" y="42101"/>
                  </a:lnTo>
                  <a:lnTo>
                    <a:pt x="983630" y="31119"/>
                  </a:lnTo>
                  <a:lnTo>
                    <a:pt x="1028365" y="21740"/>
                  </a:lnTo>
                  <a:lnTo>
                    <a:pt x="1073660" y="13997"/>
                  </a:lnTo>
                  <a:lnTo>
                    <a:pt x="1119485" y="7920"/>
                  </a:lnTo>
                  <a:lnTo>
                    <a:pt x="1165811" y="3540"/>
                  </a:lnTo>
                  <a:lnTo>
                    <a:pt x="1212606" y="890"/>
                  </a:lnTo>
                  <a:lnTo>
                    <a:pt x="1259839" y="0"/>
                  </a:lnTo>
                  <a:lnTo>
                    <a:pt x="1307073" y="890"/>
                  </a:lnTo>
                  <a:lnTo>
                    <a:pt x="1353868" y="3540"/>
                  </a:lnTo>
                  <a:lnTo>
                    <a:pt x="1400194" y="7920"/>
                  </a:lnTo>
                  <a:lnTo>
                    <a:pt x="1446019" y="13997"/>
                  </a:lnTo>
                  <a:lnTo>
                    <a:pt x="1491314" y="21740"/>
                  </a:lnTo>
                  <a:lnTo>
                    <a:pt x="1536049" y="31119"/>
                  </a:lnTo>
                  <a:lnTo>
                    <a:pt x="1580192" y="42101"/>
                  </a:lnTo>
                  <a:lnTo>
                    <a:pt x="1623713" y="54657"/>
                  </a:lnTo>
                  <a:lnTo>
                    <a:pt x="1666583" y="68754"/>
                  </a:lnTo>
                  <a:lnTo>
                    <a:pt x="1708770" y="84362"/>
                  </a:lnTo>
                  <a:lnTo>
                    <a:pt x="1750244" y="101449"/>
                  </a:lnTo>
                  <a:lnTo>
                    <a:pt x="1790975" y="119984"/>
                  </a:lnTo>
                  <a:lnTo>
                    <a:pt x="1830931" y="139935"/>
                  </a:lnTo>
                  <a:lnTo>
                    <a:pt x="1870084" y="161273"/>
                  </a:lnTo>
                  <a:lnTo>
                    <a:pt x="1908402" y="183964"/>
                  </a:lnTo>
                  <a:lnTo>
                    <a:pt x="1945854" y="207980"/>
                  </a:lnTo>
                  <a:lnTo>
                    <a:pt x="1982411" y="233287"/>
                  </a:lnTo>
                  <a:lnTo>
                    <a:pt x="2018042" y="259854"/>
                  </a:lnTo>
                  <a:lnTo>
                    <a:pt x="2052717" y="287652"/>
                  </a:lnTo>
                  <a:lnTo>
                    <a:pt x="2086404" y="316648"/>
                  </a:lnTo>
                  <a:lnTo>
                    <a:pt x="2119075" y="346811"/>
                  </a:lnTo>
                  <a:lnTo>
                    <a:pt x="2150697" y="378110"/>
                  </a:lnTo>
                  <a:lnTo>
                    <a:pt x="2181241" y="410514"/>
                  </a:lnTo>
                  <a:lnTo>
                    <a:pt x="2210676" y="443992"/>
                  </a:lnTo>
                  <a:lnTo>
                    <a:pt x="2238973" y="478512"/>
                  </a:lnTo>
                  <a:lnTo>
                    <a:pt x="2266099" y="514043"/>
                  </a:lnTo>
                  <a:lnTo>
                    <a:pt x="2292026" y="550554"/>
                  </a:lnTo>
                  <a:lnTo>
                    <a:pt x="2316722" y="588015"/>
                  </a:lnTo>
                  <a:lnTo>
                    <a:pt x="2340158" y="626392"/>
                  </a:lnTo>
                  <a:lnTo>
                    <a:pt x="2362302" y="665656"/>
                  </a:lnTo>
                  <a:lnTo>
                    <a:pt x="2383124" y="705776"/>
                  </a:lnTo>
                  <a:lnTo>
                    <a:pt x="2402594" y="746719"/>
                  </a:lnTo>
                  <a:lnTo>
                    <a:pt x="2420681" y="788455"/>
                  </a:lnTo>
                  <a:lnTo>
                    <a:pt x="2437355" y="830953"/>
                  </a:lnTo>
                  <a:lnTo>
                    <a:pt x="2452586" y="874181"/>
                  </a:lnTo>
                  <a:lnTo>
                    <a:pt x="2466343" y="918108"/>
                  </a:lnTo>
                  <a:lnTo>
                    <a:pt x="2478595" y="962704"/>
                  </a:lnTo>
                  <a:lnTo>
                    <a:pt x="2489312" y="1007936"/>
                  </a:lnTo>
                  <a:lnTo>
                    <a:pt x="2498464" y="1053774"/>
                  </a:lnTo>
                  <a:lnTo>
                    <a:pt x="2506021" y="1100186"/>
                  </a:lnTo>
                  <a:lnTo>
                    <a:pt x="2511951" y="1147141"/>
                  </a:lnTo>
                  <a:lnTo>
                    <a:pt x="2516224" y="1194609"/>
                  </a:lnTo>
                  <a:lnTo>
                    <a:pt x="2518811" y="1242557"/>
                  </a:lnTo>
                  <a:lnTo>
                    <a:pt x="2519680" y="1290954"/>
                  </a:lnTo>
                  <a:lnTo>
                    <a:pt x="2518811" y="1339352"/>
                  </a:lnTo>
                  <a:lnTo>
                    <a:pt x="2516224" y="1387300"/>
                  </a:lnTo>
                  <a:lnTo>
                    <a:pt x="2511951" y="1434768"/>
                  </a:lnTo>
                  <a:lnTo>
                    <a:pt x="2506021" y="1481723"/>
                  </a:lnTo>
                  <a:lnTo>
                    <a:pt x="2498464" y="1528135"/>
                  </a:lnTo>
                  <a:lnTo>
                    <a:pt x="2489312" y="1573973"/>
                  </a:lnTo>
                  <a:lnTo>
                    <a:pt x="2478595" y="1619205"/>
                  </a:lnTo>
                  <a:lnTo>
                    <a:pt x="2466343" y="1663801"/>
                  </a:lnTo>
                  <a:lnTo>
                    <a:pt x="2452586" y="1707728"/>
                  </a:lnTo>
                  <a:lnTo>
                    <a:pt x="2437355" y="1750956"/>
                  </a:lnTo>
                  <a:lnTo>
                    <a:pt x="2420681" y="1793454"/>
                  </a:lnTo>
                  <a:lnTo>
                    <a:pt x="2402594" y="1835190"/>
                  </a:lnTo>
                  <a:lnTo>
                    <a:pt x="2383124" y="1876133"/>
                  </a:lnTo>
                  <a:lnTo>
                    <a:pt x="2362302" y="1916253"/>
                  </a:lnTo>
                  <a:lnTo>
                    <a:pt x="2340158" y="1955517"/>
                  </a:lnTo>
                  <a:lnTo>
                    <a:pt x="2316722" y="1993894"/>
                  </a:lnTo>
                  <a:lnTo>
                    <a:pt x="2292026" y="2031355"/>
                  </a:lnTo>
                  <a:lnTo>
                    <a:pt x="2266099" y="2067866"/>
                  </a:lnTo>
                  <a:lnTo>
                    <a:pt x="2238973" y="2103397"/>
                  </a:lnTo>
                  <a:lnTo>
                    <a:pt x="2210676" y="2137917"/>
                  </a:lnTo>
                  <a:lnTo>
                    <a:pt x="2181241" y="2171395"/>
                  </a:lnTo>
                  <a:lnTo>
                    <a:pt x="2150697" y="2203799"/>
                  </a:lnTo>
                  <a:lnTo>
                    <a:pt x="2119075" y="2235098"/>
                  </a:lnTo>
                  <a:lnTo>
                    <a:pt x="2086404" y="2265261"/>
                  </a:lnTo>
                  <a:lnTo>
                    <a:pt x="2052717" y="2294257"/>
                  </a:lnTo>
                  <a:lnTo>
                    <a:pt x="2018042" y="2322055"/>
                  </a:lnTo>
                  <a:lnTo>
                    <a:pt x="1982411" y="2348622"/>
                  </a:lnTo>
                  <a:lnTo>
                    <a:pt x="1945854" y="2373929"/>
                  </a:lnTo>
                  <a:lnTo>
                    <a:pt x="1908402" y="2397945"/>
                  </a:lnTo>
                  <a:lnTo>
                    <a:pt x="1870084" y="2420636"/>
                  </a:lnTo>
                  <a:lnTo>
                    <a:pt x="1830931" y="2441974"/>
                  </a:lnTo>
                  <a:lnTo>
                    <a:pt x="1790975" y="2461925"/>
                  </a:lnTo>
                  <a:lnTo>
                    <a:pt x="1750244" y="2480460"/>
                  </a:lnTo>
                  <a:lnTo>
                    <a:pt x="1708770" y="2497547"/>
                  </a:lnTo>
                  <a:lnTo>
                    <a:pt x="1666583" y="2513155"/>
                  </a:lnTo>
                  <a:lnTo>
                    <a:pt x="1623713" y="2527252"/>
                  </a:lnTo>
                  <a:lnTo>
                    <a:pt x="1580192" y="2539808"/>
                  </a:lnTo>
                  <a:lnTo>
                    <a:pt x="1536049" y="2550790"/>
                  </a:lnTo>
                  <a:lnTo>
                    <a:pt x="1491314" y="2560169"/>
                  </a:lnTo>
                  <a:lnTo>
                    <a:pt x="1446019" y="2567912"/>
                  </a:lnTo>
                  <a:lnTo>
                    <a:pt x="1400194" y="2573989"/>
                  </a:lnTo>
                  <a:lnTo>
                    <a:pt x="1353868" y="2578369"/>
                  </a:lnTo>
                  <a:lnTo>
                    <a:pt x="1307073" y="2581019"/>
                  </a:lnTo>
                  <a:lnTo>
                    <a:pt x="1259839" y="2581910"/>
                  </a:lnTo>
                  <a:lnTo>
                    <a:pt x="1212606" y="2581019"/>
                  </a:lnTo>
                  <a:lnTo>
                    <a:pt x="1165811" y="2578369"/>
                  </a:lnTo>
                  <a:lnTo>
                    <a:pt x="1119485" y="2573989"/>
                  </a:lnTo>
                  <a:lnTo>
                    <a:pt x="1073660" y="2567912"/>
                  </a:lnTo>
                  <a:lnTo>
                    <a:pt x="1028365" y="2560169"/>
                  </a:lnTo>
                  <a:lnTo>
                    <a:pt x="983630" y="2550790"/>
                  </a:lnTo>
                  <a:lnTo>
                    <a:pt x="939487" y="2539808"/>
                  </a:lnTo>
                  <a:lnTo>
                    <a:pt x="895966" y="2527252"/>
                  </a:lnTo>
                  <a:lnTo>
                    <a:pt x="853096" y="2513155"/>
                  </a:lnTo>
                  <a:lnTo>
                    <a:pt x="810909" y="2497547"/>
                  </a:lnTo>
                  <a:lnTo>
                    <a:pt x="769435" y="2480460"/>
                  </a:lnTo>
                  <a:lnTo>
                    <a:pt x="728704" y="2461925"/>
                  </a:lnTo>
                  <a:lnTo>
                    <a:pt x="688748" y="2441974"/>
                  </a:lnTo>
                  <a:lnTo>
                    <a:pt x="649595" y="2420636"/>
                  </a:lnTo>
                  <a:lnTo>
                    <a:pt x="611277" y="2397945"/>
                  </a:lnTo>
                  <a:lnTo>
                    <a:pt x="573825" y="2373929"/>
                  </a:lnTo>
                  <a:lnTo>
                    <a:pt x="537268" y="2348622"/>
                  </a:lnTo>
                  <a:lnTo>
                    <a:pt x="501637" y="2322055"/>
                  </a:lnTo>
                  <a:lnTo>
                    <a:pt x="466962" y="2294257"/>
                  </a:lnTo>
                  <a:lnTo>
                    <a:pt x="433275" y="2265261"/>
                  </a:lnTo>
                  <a:lnTo>
                    <a:pt x="400604" y="2235098"/>
                  </a:lnTo>
                  <a:lnTo>
                    <a:pt x="368982" y="2203799"/>
                  </a:lnTo>
                  <a:lnTo>
                    <a:pt x="338438" y="2171395"/>
                  </a:lnTo>
                  <a:lnTo>
                    <a:pt x="309003" y="2137917"/>
                  </a:lnTo>
                  <a:lnTo>
                    <a:pt x="280706" y="2103397"/>
                  </a:lnTo>
                  <a:lnTo>
                    <a:pt x="253580" y="2067866"/>
                  </a:lnTo>
                  <a:lnTo>
                    <a:pt x="227653" y="2031355"/>
                  </a:lnTo>
                  <a:lnTo>
                    <a:pt x="202957" y="1993894"/>
                  </a:lnTo>
                  <a:lnTo>
                    <a:pt x="179521" y="1955517"/>
                  </a:lnTo>
                  <a:lnTo>
                    <a:pt x="157377" y="1916253"/>
                  </a:lnTo>
                  <a:lnTo>
                    <a:pt x="136555" y="1876133"/>
                  </a:lnTo>
                  <a:lnTo>
                    <a:pt x="117085" y="1835190"/>
                  </a:lnTo>
                  <a:lnTo>
                    <a:pt x="98998" y="1793454"/>
                  </a:lnTo>
                  <a:lnTo>
                    <a:pt x="82324" y="1750956"/>
                  </a:lnTo>
                  <a:lnTo>
                    <a:pt x="67093" y="1707728"/>
                  </a:lnTo>
                  <a:lnTo>
                    <a:pt x="53336" y="1663801"/>
                  </a:lnTo>
                  <a:lnTo>
                    <a:pt x="41084" y="1619205"/>
                  </a:lnTo>
                  <a:lnTo>
                    <a:pt x="30367" y="1573973"/>
                  </a:lnTo>
                  <a:lnTo>
                    <a:pt x="21215" y="1528135"/>
                  </a:lnTo>
                  <a:lnTo>
                    <a:pt x="13658" y="1481723"/>
                  </a:lnTo>
                  <a:lnTo>
                    <a:pt x="7728" y="1434768"/>
                  </a:lnTo>
                  <a:lnTo>
                    <a:pt x="3455" y="1387300"/>
                  </a:lnTo>
                  <a:lnTo>
                    <a:pt x="868" y="1339352"/>
                  </a:lnTo>
                  <a:lnTo>
                    <a:pt x="0" y="1290954"/>
                  </a:lnTo>
                  <a:close/>
                </a:path>
              </a:pathLst>
            </a:custGeom>
            <a:ln w="38100">
              <a:solidFill>
                <a:srgbClr val="BEBEBE"/>
              </a:solidFill>
            </a:ln>
          </p:spPr>
          <p:txBody>
            <a:bodyPr wrap="square" lIns="0" tIns="0" rIns="0" bIns="0" rtlCol="0"/>
            <a:lstStyle/>
            <a:p>
              <a:endParaRPr/>
            </a:p>
          </p:txBody>
        </p:sp>
        <p:pic>
          <p:nvPicPr>
            <p:cNvPr id="34" name="object 30">
              <a:extLst>
                <a:ext uri="{FF2B5EF4-FFF2-40B4-BE49-F238E27FC236}">
                  <a16:creationId xmlns:a16="http://schemas.microsoft.com/office/drawing/2014/main" id="{C6797FEE-C7F7-4276-AE88-76DB5A1DC48E}"/>
                </a:ext>
              </a:extLst>
            </p:cNvPr>
            <p:cNvPicPr/>
            <p:nvPr/>
          </p:nvPicPr>
          <p:blipFill>
            <a:blip r:embed="rId14" cstate="print"/>
            <a:stretch>
              <a:fillRect/>
            </a:stretch>
          </p:blipFill>
          <p:spPr>
            <a:xfrm>
              <a:off x="1038859" y="2514587"/>
              <a:ext cx="883158" cy="963180"/>
            </a:xfrm>
            <a:prstGeom prst="rect">
              <a:avLst/>
            </a:prstGeom>
          </p:spPr>
        </p:pic>
        <p:pic>
          <p:nvPicPr>
            <p:cNvPr id="35" name="object 31">
              <a:extLst>
                <a:ext uri="{FF2B5EF4-FFF2-40B4-BE49-F238E27FC236}">
                  <a16:creationId xmlns:a16="http://schemas.microsoft.com/office/drawing/2014/main" id="{3C2F7E59-641D-4413-BAF1-189303FCC462}"/>
                </a:ext>
              </a:extLst>
            </p:cNvPr>
            <p:cNvPicPr/>
            <p:nvPr/>
          </p:nvPicPr>
          <p:blipFill>
            <a:blip r:embed="rId15" cstate="print"/>
            <a:stretch>
              <a:fillRect/>
            </a:stretch>
          </p:blipFill>
          <p:spPr>
            <a:xfrm>
              <a:off x="1140459" y="2616200"/>
              <a:ext cx="682243" cy="762253"/>
            </a:xfrm>
            <a:prstGeom prst="rect">
              <a:avLst/>
            </a:prstGeom>
          </p:spPr>
        </p:pic>
        <p:sp>
          <p:nvSpPr>
            <p:cNvPr id="36" name="object 32">
              <a:extLst>
                <a:ext uri="{FF2B5EF4-FFF2-40B4-BE49-F238E27FC236}">
                  <a16:creationId xmlns:a16="http://schemas.microsoft.com/office/drawing/2014/main" id="{5E92568C-CC57-4513-B121-E28CABD84F71}"/>
                </a:ext>
              </a:extLst>
            </p:cNvPr>
            <p:cNvSpPr/>
            <p:nvPr/>
          </p:nvSpPr>
          <p:spPr>
            <a:xfrm>
              <a:off x="2027086" y="2584077"/>
              <a:ext cx="227965" cy="347980"/>
            </a:xfrm>
            <a:custGeom>
              <a:avLst/>
              <a:gdLst/>
              <a:ahLst/>
              <a:cxnLst/>
              <a:rect l="l" t="t" r="r" b="b"/>
              <a:pathLst>
                <a:path w="227964" h="347980">
                  <a:moveTo>
                    <a:pt x="27510" y="258552"/>
                  </a:moveTo>
                  <a:lnTo>
                    <a:pt x="0" y="277095"/>
                  </a:lnTo>
                  <a:lnTo>
                    <a:pt x="10287" y="284628"/>
                  </a:lnTo>
                  <a:lnTo>
                    <a:pt x="21450" y="291479"/>
                  </a:lnTo>
                  <a:lnTo>
                    <a:pt x="57773" y="306434"/>
                  </a:lnTo>
                  <a:lnTo>
                    <a:pt x="94625" y="312000"/>
                  </a:lnTo>
                  <a:lnTo>
                    <a:pt x="94625" y="347431"/>
                  </a:lnTo>
                  <a:lnTo>
                    <a:pt x="129013" y="347431"/>
                  </a:lnTo>
                  <a:lnTo>
                    <a:pt x="129013" y="311071"/>
                  </a:lnTo>
                  <a:lnTo>
                    <a:pt x="157713" y="305297"/>
                  </a:lnTo>
                  <a:lnTo>
                    <a:pt x="183576" y="295118"/>
                  </a:lnTo>
                  <a:lnTo>
                    <a:pt x="198548" y="285095"/>
                  </a:lnTo>
                  <a:lnTo>
                    <a:pt x="94625" y="285094"/>
                  </a:lnTo>
                  <a:lnTo>
                    <a:pt x="75474" y="281868"/>
                  </a:lnTo>
                  <a:lnTo>
                    <a:pt x="57951" y="276005"/>
                  </a:lnTo>
                  <a:lnTo>
                    <a:pt x="41986" y="268051"/>
                  </a:lnTo>
                  <a:lnTo>
                    <a:pt x="27510" y="258552"/>
                  </a:lnTo>
                  <a:close/>
                </a:path>
                <a:path w="227964" h="347980">
                  <a:moveTo>
                    <a:pt x="129013" y="0"/>
                  </a:moveTo>
                  <a:lnTo>
                    <a:pt x="94625" y="0"/>
                  </a:lnTo>
                  <a:lnTo>
                    <a:pt x="94625" y="36641"/>
                  </a:lnTo>
                  <a:lnTo>
                    <a:pt x="85875" y="38085"/>
                  </a:lnTo>
                  <a:lnTo>
                    <a:pt x="32621" y="61410"/>
                  </a:lnTo>
                  <a:lnTo>
                    <a:pt x="6964" y="108537"/>
                  </a:lnTo>
                  <a:lnTo>
                    <a:pt x="13124" y="134003"/>
                  </a:lnTo>
                  <a:lnTo>
                    <a:pt x="26850" y="150624"/>
                  </a:lnTo>
                  <a:lnTo>
                    <a:pt x="46159" y="163014"/>
                  </a:lnTo>
                  <a:lnTo>
                    <a:pt x="69325" y="172231"/>
                  </a:lnTo>
                  <a:lnTo>
                    <a:pt x="94625" y="179330"/>
                  </a:lnTo>
                  <a:lnTo>
                    <a:pt x="94625" y="285094"/>
                  </a:lnTo>
                  <a:lnTo>
                    <a:pt x="198548" y="285095"/>
                  </a:lnTo>
                  <a:lnTo>
                    <a:pt x="200178" y="284004"/>
                  </a:lnTo>
                  <a:lnTo>
                    <a:pt x="129013" y="284004"/>
                  </a:lnTo>
                  <a:lnTo>
                    <a:pt x="129013" y="187491"/>
                  </a:lnTo>
                  <a:lnTo>
                    <a:pt x="203879" y="187491"/>
                  </a:lnTo>
                  <a:lnTo>
                    <a:pt x="197388" y="181795"/>
                  </a:lnTo>
                  <a:lnTo>
                    <a:pt x="181885" y="174134"/>
                  </a:lnTo>
                  <a:lnTo>
                    <a:pt x="164877" y="168231"/>
                  </a:lnTo>
                  <a:lnTo>
                    <a:pt x="147031" y="163524"/>
                  </a:lnTo>
                  <a:lnTo>
                    <a:pt x="129013" y="159454"/>
                  </a:lnTo>
                  <a:lnTo>
                    <a:pt x="129013" y="151697"/>
                  </a:lnTo>
                  <a:lnTo>
                    <a:pt x="86979" y="149483"/>
                  </a:lnTo>
                  <a:lnTo>
                    <a:pt x="49466" y="123565"/>
                  </a:lnTo>
                  <a:lnTo>
                    <a:pt x="46402" y="103885"/>
                  </a:lnTo>
                  <a:lnTo>
                    <a:pt x="55514" y="84903"/>
                  </a:lnTo>
                  <a:lnTo>
                    <a:pt x="75539" y="70253"/>
                  </a:lnTo>
                  <a:lnTo>
                    <a:pt x="81460" y="67579"/>
                  </a:lnTo>
                  <a:lnTo>
                    <a:pt x="87884" y="65498"/>
                  </a:lnTo>
                  <a:lnTo>
                    <a:pt x="94625" y="64072"/>
                  </a:lnTo>
                  <a:lnTo>
                    <a:pt x="129013" y="64072"/>
                  </a:lnTo>
                  <a:lnTo>
                    <a:pt x="129013" y="61769"/>
                  </a:lnTo>
                  <a:lnTo>
                    <a:pt x="214437" y="61769"/>
                  </a:lnTo>
                  <a:lnTo>
                    <a:pt x="198556" y="52297"/>
                  </a:lnTo>
                  <a:lnTo>
                    <a:pt x="177056" y="43624"/>
                  </a:lnTo>
                  <a:lnTo>
                    <a:pt x="153687" y="37833"/>
                  </a:lnTo>
                  <a:lnTo>
                    <a:pt x="129013" y="35106"/>
                  </a:lnTo>
                  <a:lnTo>
                    <a:pt x="129013" y="0"/>
                  </a:lnTo>
                  <a:close/>
                </a:path>
                <a:path w="227964" h="347980">
                  <a:moveTo>
                    <a:pt x="203879" y="187491"/>
                  </a:moveTo>
                  <a:lnTo>
                    <a:pt x="129013" y="187491"/>
                  </a:lnTo>
                  <a:lnTo>
                    <a:pt x="146523" y="192058"/>
                  </a:lnTo>
                  <a:lnTo>
                    <a:pt x="163394" y="198000"/>
                  </a:lnTo>
                  <a:lnTo>
                    <a:pt x="177718" y="206130"/>
                  </a:lnTo>
                  <a:lnTo>
                    <a:pt x="187588" y="217265"/>
                  </a:lnTo>
                  <a:lnTo>
                    <a:pt x="191241" y="230779"/>
                  </a:lnTo>
                  <a:lnTo>
                    <a:pt x="188827" y="244696"/>
                  </a:lnTo>
                  <a:lnTo>
                    <a:pt x="160736" y="274167"/>
                  </a:lnTo>
                  <a:lnTo>
                    <a:pt x="129013" y="284004"/>
                  </a:lnTo>
                  <a:lnTo>
                    <a:pt x="200178" y="284004"/>
                  </a:lnTo>
                  <a:lnTo>
                    <a:pt x="204968" y="280796"/>
                  </a:lnTo>
                  <a:lnTo>
                    <a:pt x="220257" y="262592"/>
                  </a:lnTo>
                  <a:lnTo>
                    <a:pt x="227870" y="241463"/>
                  </a:lnTo>
                  <a:lnTo>
                    <a:pt x="226962" y="219573"/>
                  </a:lnTo>
                  <a:lnTo>
                    <a:pt x="216984" y="198993"/>
                  </a:lnTo>
                  <a:lnTo>
                    <a:pt x="203879" y="187491"/>
                  </a:lnTo>
                  <a:close/>
                </a:path>
                <a:path w="227964" h="347980">
                  <a:moveTo>
                    <a:pt x="129013" y="64072"/>
                  </a:moveTo>
                  <a:lnTo>
                    <a:pt x="94625" y="64072"/>
                  </a:lnTo>
                  <a:lnTo>
                    <a:pt x="94625" y="151697"/>
                  </a:lnTo>
                  <a:lnTo>
                    <a:pt x="129013" y="151697"/>
                  </a:lnTo>
                  <a:lnTo>
                    <a:pt x="129013" y="64072"/>
                  </a:lnTo>
                  <a:close/>
                </a:path>
                <a:path w="227964" h="347980">
                  <a:moveTo>
                    <a:pt x="214437" y="61769"/>
                  </a:moveTo>
                  <a:lnTo>
                    <a:pt x="129013" y="61769"/>
                  </a:lnTo>
                  <a:lnTo>
                    <a:pt x="146031" y="63982"/>
                  </a:lnTo>
                  <a:lnTo>
                    <a:pt x="162125" y="68213"/>
                  </a:lnTo>
                  <a:lnTo>
                    <a:pt x="176937" y="74342"/>
                  </a:lnTo>
                  <a:lnTo>
                    <a:pt x="190109" y="82252"/>
                  </a:lnTo>
                  <a:lnTo>
                    <a:pt x="217620" y="63668"/>
                  </a:lnTo>
                  <a:lnTo>
                    <a:pt x="214437" y="61769"/>
                  </a:lnTo>
                  <a:close/>
                </a:path>
              </a:pathLst>
            </a:custGeom>
            <a:solidFill>
              <a:srgbClr val="FFFFFF"/>
            </a:solidFill>
          </p:spPr>
          <p:txBody>
            <a:bodyPr wrap="square" lIns="0" tIns="0" rIns="0" bIns="0" rtlCol="0"/>
            <a:lstStyle/>
            <a:p>
              <a:endParaRPr/>
            </a:p>
          </p:txBody>
        </p:sp>
      </p:grpSp>
      <p:sp>
        <p:nvSpPr>
          <p:cNvPr id="37" name="object 33">
            <a:extLst>
              <a:ext uri="{FF2B5EF4-FFF2-40B4-BE49-F238E27FC236}">
                <a16:creationId xmlns:a16="http://schemas.microsoft.com/office/drawing/2014/main" id="{A81D2DEC-A886-4223-B5F4-1A57CA774859}"/>
              </a:ext>
            </a:extLst>
          </p:cNvPr>
          <p:cNvSpPr txBox="1"/>
          <p:nvPr/>
        </p:nvSpPr>
        <p:spPr>
          <a:xfrm>
            <a:off x="813873" y="2546649"/>
            <a:ext cx="1782737" cy="1367682"/>
          </a:xfrm>
          <a:prstGeom prst="rect">
            <a:avLst/>
          </a:prstGeom>
        </p:spPr>
        <p:txBody>
          <a:bodyPr vert="horz" wrap="square" lIns="0" tIns="178435" rIns="0" bIns="0" rtlCol="0">
            <a:spAutoFit/>
          </a:bodyPr>
          <a:lstStyle/>
          <a:p>
            <a:pPr marR="62230" algn="ctr">
              <a:lnSpc>
                <a:spcPct val="100000"/>
              </a:lnSpc>
              <a:spcBef>
                <a:spcPts val="1405"/>
              </a:spcBef>
            </a:pPr>
            <a:r>
              <a:rPr lang="en-US" sz="1600" b="1" spc="-25" dirty="0">
                <a:solidFill>
                  <a:srgbClr val="FFFFFF"/>
                </a:solidFill>
                <a:latin typeface="Arial"/>
                <a:cs typeface="Arial"/>
              </a:rPr>
              <a:t>Revenue Assurance</a:t>
            </a:r>
            <a:endParaRPr sz="1600" dirty="0">
              <a:latin typeface="Arial"/>
              <a:cs typeface="Arial"/>
            </a:endParaRPr>
          </a:p>
          <a:p>
            <a:pPr marL="635" algn="ctr">
              <a:lnSpc>
                <a:spcPct val="100000"/>
              </a:lnSpc>
              <a:spcBef>
                <a:spcPts val="1105"/>
              </a:spcBef>
            </a:pPr>
            <a:r>
              <a:rPr lang="en-US" sz="1200" spc="-10" dirty="0">
                <a:solidFill>
                  <a:srgbClr val="FFFFFF"/>
                </a:solidFill>
                <a:latin typeface="Arial"/>
                <a:cs typeface="Arial"/>
              </a:rPr>
              <a:t>Cost </a:t>
            </a:r>
            <a:r>
              <a:rPr sz="1200" spc="-10" dirty="0">
                <a:solidFill>
                  <a:srgbClr val="FFFFFF"/>
                </a:solidFill>
                <a:latin typeface="Arial"/>
                <a:cs typeface="Arial"/>
              </a:rPr>
              <a:t>Reduction</a:t>
            </a:r>
            <a:endParaRPr sz="1200" dirty="0">
              <a:latin typeface="Arial"/>
              <a:cs typeface="Arial"/>
            </a:endParaRPr>
          </a:p>
          <a:p>
            <a:pPr marL="12700" marR="5080" indent="1270" algn="ctr">
              <a:lnSpc>
                <a:spcPct val="100000"/>
              </a:lnSpc>
            </a:pPr>
            <a:r>
              <a:rPr sz="1200" dirty="0">
                <a:solidFill>
                  <a:srgbClr val="FFFFFF"/>
                </a:solidFill>
                <a:latin typeface="Arial"/>
                <a:cs typeface="Arial"/>
              </a:rPr>
              <a:t>with</a:t>
            </a:r>
            <a:r>
              <a:rPr sz="1200" spc="-90" dirty="0">
                <a:solidFill>
                  <a:srgbClr val="FFFFFF"/>
                </a:solidFill>
                <a:latin typeface="Arial"/>
                <a:cs typeface="Arial"/>
              </a:rPr>
              <a:t> </a:t>
            </a:r>
            <a:r>
              <a:rPr sz="1200" dirty="0">
                <a:solidFill>
                  <a:srgbClr val="FFFFFF"/>
                </a:solidFill>
                <a:latin typeface="Arial"/>
                <a:cs typeface="Arial"/>
              </a:rPr>
              <a:t>Assurance</a:t>
            </a:r>
            <a:r>
              <a:rPr sz="1200" spc="-20" dirty="0">
                <a:solidFill>
                  <a:srgbClr val="FFFFFF"/>
                </a:solidFill>
                <a:latin typeface="Arial"/>
                <a:cs typeface="Arial"/>
              </a:rPr>
              <a:t> </a:t>
            </a:r>
            <a:r>
              <a:rPr sz="1200" spc="-10" dirty="0">
                <a:solidFill>
                  <a:srgbClr val="FFFFFF"/>
                </a:solidFill>
                <a:latin typeface="Arial"/>
                <a:cs typeface="Arial"/>
              </a:rPr>
              <a:t>Slice </a:t>
            </a:r>
            <a:r>
              <a:rPr sz="1200" dirty="0">
                <a:solidFill>
                  <a:srgbClr val="FFFFFF"/>
                </a:solidFill>
                <a:latin typeface="Arial"/>
                <a:cs typeface="Arial"/>
              </a:rPr>
              <a:t>Management</a:t>
            </a:r>
            <a:endParaRPr sz="1200" dirty="0">
              <a:latin typeface="Arial"/>
              <a:cs typeface="Arial"/>
            </a:endParaRPr>
          </a:p>
        </p:txBody>
      </p:sp>
      <p:grpSp>
        <p:nvGrpSpPr>
          <p:cNvPr id="38" name="object 7">
            <a:extLst>
              <a:ext uri="{FF2B5EF4-FFF2-40B4-BE49-F238E27FC236}">
                <a16:creationId xmlns:a16="http://schemas.microsoft.com/office/drawing/2014/main" id="{B463CE4B-85EF-43A8-BDB8-CCADC4D037EB}"/>
              </a:ext>
            </a:extLst>
          </p:cNvPr>
          <p:cNvGrpSpPr/>
          <p:nvPr/>
        </p:nvGrpSpPr>
        <p:grpSpPr>
          <a:xfrm>
            <a:off x="9160102" y="1961049"/>
            <a:ext cx="2828535" cy="2988131"/>
            <a:chOff x="8404859" y="1878329"/>
            <a:chExt cx="3652520" cy="3657600"/>
          </a:xfrm>
        </p:grpSpPr>
        <p:pic>
          <p:nvPicPr>
            <p:cNvPr id="39" name="object 8">
              <a:extLst>
                <a:ext uri="{FF2B5EF4-FFF2-40B4-BE49-F238E27FC236}">
                  <a16:creationId xmlns:a16="http://schemas.microsoft.com/office/drawing/2014/main" id="{89D78D68-2388-48C7-BB65-395EC239ACC6}"/>
                </a:ext>
              </a:extLst>
            </p:cNvPr>
            <p:cNvPicPr/>
            <p:nvPr/>
          </p:nvPicPr>
          <p:blipFill>
            <a:blip r:embed="rId3" cstate="print"/>
            <a:stretch>
              <a:fillRect/>
            </a:stretch>
          </p:blipFill>
          <p:spPr>
            <a:xfrm>
              <a:off x="8404859" y="1878329"/>
              <a:ext cx="3652520" cy="3657600"/>
            </a:xfrm>
            <a:prstGeom prst="rect">
              <a:avLst/>
            </a:prstGeom>
          </p:spPr>
        </p:pic>
        <p:sp>
          <p:nvSpPr>
            <p:cNvPr id="41" name="object 10">
              <a:extLst>
                <a:ext uri="{FF2B5EF4-FFF2-40B4-BE49-F238E27FC236}">
                  <a16:creationId xmlns:a16="http://schemas.microsoft.com/office/drawing/2014/main" id="{07F98270-E58B-42D1-9A3F-B8D4863F5110}"/>
                </a:ext>
              </a:extLst>
            </p:cNvPr>
            <p:cNvSpPr/>
            <p:nvPr/>
          </p:nvSpPr>
          <p:spPr>
            <a:xfrm>
              <a:off x="8996679" y="2410459"/>
              <a:ext cx="2526030" cy="2581910"/>
            </a:xfrm>
            <a:custGeom>
              <a:avLst/>
              <a:gdLst/>
              <a:ahLst/>
              <a:cxnLst/>
              <a:rect l="l" t="t" r="r" b="b"/>
              <a:pathLst>
                <a:path w="2526029" h="2581910">
                  <a:moveTo>
                    <a:pt x="0" y="1290954"/>
                  </a:moveTo>
                  <a:lnTo>
                    <a:pt x="871" y="1242557"/>
                  </a:lnTo>
                  <a:lnTo>
                    <a:pt x="3464" y="1194609"/>
                  </a:lnTo>
                  <a:lnTo>
                    <a:pt x="7749" y="1147141"/>
                  </a:lnTo>
                  <a:lnTo>
                    <a:pt x="13695" y="1100186"/>
                  </a:lnTo>
                  <a:lnTo>
                    <a:pt x="21272" y="1053774"/>
                  </a:lnTo>
                  <a:lnTo>
                    <a:pt x="30448" y="1007936"/>
                  </a:lnTo>
                  <a:lnTo>
                    <a:pt x="41194" y="962704"/>
                  </a:lnTo>
                  <a:lnTo>
                    <a:pt x="53479" y="918108"/>
                  </a:lnTo>
                  <a:lnTo>
                    <a:pt x="67272" y="874181"/>
                  </a:lnTo>
                  <a:lnTo>
                    <a:pt x="82544" y="830953"/>
                  </a:lnTo>
                  <a:lnTo>
                    <a:pt x="99262" y="788455"/>
                  </a:lnTo>
                  <a:lnTo>
                    <a:pt x="117397" y="746719"/>
                  </a:lnTo>
                  <a:lnTo>
                    <a:pt x="136918" y="705776"/>
                  </a:lnTo>
                  <a:lnTo>
                    <a:pt x="157795" y="665656"/>
                  </a:lnTo>
                  <a:lnTo>
                    <a:pt x="179997" y="626392"/>
                  </a:lnTo>
                  <a:lnTo>
                    <a:pt x="203494" y="588015"/>
                  </a:lnTo>
                  <a:lnTo>
                    <a:pt x="228255" y="550554"/>
                  </a:lnTo>
                  <a:lnTo>
                    <a:pt x="254249" y="514043"/>
                  </a:lnTo>
                  <a:lnTo>
                    <a:pt x="281446" y="478512"/>
                  </a:lnTo>
                  <a:lnTo>
                    <a:pt x="309816" y="443992"/>
                  </a:lnTo>
                  <a:lnTo>
                    <a:pt x="339328" y="410514"/>
                  </a:lnTo>
                  <a:lnTo>
                    <a:pt x="369951" y="378110"/>
                  </a:lnTo>
                  <a:lnTo>
                    <a:pt x="401654" y="346811"/>
                  </a:lnTo>
                  <a:lnTo>
                    <a:pt x="434408" y="316648"/>
                  </a:lnTo>
                  <a:lnTo>
                    <a:pt x="468182" y="287652"/>
                  </a:lnTo>
                  <a:lnTo>
                    <a:pt x="502945" y="259854"/>
                  </a:lnTo>
                  <a:lnTo>
                    <a:pt x="538666" y="233287"/>
                  </a:lnTo>
                  <a:lnTo>
                    <a:pt x="575316" y="207980"/>
                  </a:lnTo>
                  <a:lnTo>
                    <a:pt x="612863" y="183964"/>
                  </a:lnTo>
                  <a:lnTo>
                    <a:pt x="651278" y="161273"/>
                  </a:lnTo>
                  <a:lnTo>
                    <a:pt x="690528" y="139935"/>
                  </a:lnTo>
                  <a:lnTo>
                    <a:pt x="730585" y="119984"/>
                  </a:lnTo>
                  <a:lnTo>
                    <a:pt x="771417" y="101449"/>
                  </a:lnTo>
                  <a:lnTo>
                    <a:pt x="812994" y="84362"/>
                  </a:lnTo>
                  <a:lnTo>
                    <a:pt x="855286" y="68754"/>
                  </a:lnTo>
                  <a:lnTo>
                    <a:pt x="898261" y="54657"/>
                  </a:lnTo>
                  <a:lnTo>
                    <a:pt x="941889" y="42101"/>
                  </a:lnTo>
                  <a:lnTo>
                    <a:pt x="986141" y="31119"/>
                  </a:lnTo>
                  <a:lnTo>
                    <a:pt x="1030984" y="21740"/>
                  </a:lnTo>
                  <a:lnTo>
                    <a:pt x="1076389" y="13997"/>
                  </a:lnTo>
                  <a:lnTo>
                    <a:pt x="1122325" y="7920"/>
                  </a:lnTo>
                  <a:lnTo>
                    <a:pt x="1168762" y="3540"/>
                  </a:lnTo>
                  <a:lnTo>
                    <a:pt x="1215668" y="890"/>
                  </a:lnTo>
                  <a:lnTo>
                    <a:pt x="1263015" y="0"/>
                  </a:lnTo>
                  <a:lnTo>
                    <a:pt x="1310361" y="890"/>
                  </a:lnTo>
                  <a:lnTo>
                    <a:pt x="1357267" y="3540"/>
                  </a:lnTo>
                  <a:lnTo>
                    <a:pt x="1403704" y="7920"/>
                  </a:lnTo>
                  <a:lnTo>
                    <a:pt x="1449640" y="13997"/>
                  </a:lnTo>
                  <a:lnTo>
                    <a:pt x="1495045" y="21740"/>
                  </a:lnTo>
                  <a:lnTo>
                    <a:pt x="1539888" y="31119"/>
                  </a:lnTo>
                  <a:lnTo>
                    <a:pt x="1584140" y="42101"/>
                  </a:lnTo>
                  <a:lnTo>
                    <a:pt x="1627768" y="54657"/>
                  </a:lnTo>
                  <a:lnTo>
                    <a:pt x="1670743" y="68754"/>
                  </a:lnTo>
                  <a:lnTo>
                    <a:pt x="1713035" y="84362"/>
                  </a:lnTo>
                  <a:lnTo>
                    <a:pt x="1754612" y="101449"/>
                  </a:lnTo>
                  <a:lnTo>
                    <a:pt x="1795444" y="119984"/>
                  </a:lnTo>
                  <a:lnTo>
                    <a:pt x="1835501" y="139935"/>
                  </a:lnTo>
                  <a:lnTo>
                    <a:pt x="1874751" y="161273"/>
                  </a:lnTo>
                  <a:lnTo>
                    <a:pt x="1913166" y="183964"/>
                  </a:lnTo>
                  <a:lnTo>
                    <a:pt x="1950713" y="207980"/>
                  </a:lnTo>
                  <a:lnTo>
                    <a:pt x="1987363" y="233287"/>
                  </a:lnTo>
                  <a:lnTo>
                    <a:pt x="2023084" y="259854"/>
                  </a:lnTo>
                  <a:lnTo>
                    <a:pt x="2057847" y="287652"/>
                  </a:lnTo>
                  <a:lnTo>
                    <a:pt x="2091621" y="316648"/>
                  </a:lnTo>
                  <a:lnTo>
                    <a:pt x="2124375" y="346811"/>
                  </a:lnTo>
                  <a:lnTo>
                    <a:pt x="2156079" y="378110"/>
                  </a:lnTo>
                  <a:lnTo>
                    <a:pt x="2186701" y="410514"/>
                  </a:lnTo>
                  <a:lnTo>
                    <a:pt x="2216213" y="443992"/>
                  </a:lnTo>
                  <a:lnTo>
                    <a:pt x="2244583" y="478512"/>
                  </a:lnTo>
                  <a:lnTo>
                    <a:pt x="2271780" y="514043"/>
                  </a:lnTo>
                  <a:lnTo>
                    <a:pt x="2297774" y="550554"/>
                  </a:lnTo>
                  <a:lnTo>
                    <a:pt x="2322535" y="588015"/>
                  </a:lnTo>
                  <a:lnTo>
                    <a:pt x="2346032" y="626392"/>
                  </a:lnTo>
                  <a:lnTo>
                    <a:pt x="2368234" y="665656"/>
                  </a:lnTo>
                  <a:lnTo>
                    <a:pt x="2389111" y="705776"/>
                  </a:lnTo>
                  <a:lnTo>
                    <a:pt x="2408632" y="746719"/>
                  </a:lnTo>
                  <a:lnTo>
                    <a:pt x="2426767" y="788455"/>
                  </a:lnTo>
                  <a:lnTo>
                    <a:pt x="2443485" y="830953"/>
                  </a:lnTo>
                  <a:lnTo>
                    <a:pt x="2458757" y="874181"/>
                  </a:lnTo>
                  <a:lnTo>
                    <a:pt x="2472550" y="918108"/>
                  </a:lnTo>
                  <a:lnTo>
                    <a:pt x="2484835" y="962704"/>
                  </a:lnTo>
                  <a:lnTo>
                    <a:pt x="2495581" y="1007936"/>
                  </a:lnTo>
                  <a:lnTo>
                    <a:pt x="2504757" y="1053774"/>
                  </a:lnTo>
                  <a:lnTo>
                    <a:pt x="2512334" y="1100186"/>
                  </a:lnTo>
                  <a:lnTo>
                    <a:pt x="2518280" y="1147141"/>
                  </a:lnTo>
                  <a:lnTo>
                    <a:pt x="2522565" y="1194609"/>
                  </a:lnTo>
                  <a:lnTo>
                    <a:pt x="2525158" y="1242557"/>
                  </a:lnTo>
                  <a:lnTo>
                    <a:pt x="2526029" y="1290954"/>
                  </a:lnTo>
                  <a:lnTo>
                    <a:pt x="2525158" y="1339352"/>
                  </a:lnTo>
                  <a:lnTo>
                    <a:pt x="2522565" y="1387300"/>
                  </a:lnTo>
                  <a:lnTo>
                    <a:pt x="2518280" y="1434768"/>
                  </a:lnTo>
                  <a:lnTo>
                    <a:pt x="2512334" y="1481723"/>
                  </a:lnTo>
                  <a:lnTo>
                    <a:pt x="2504757" y="1528135"/>
                  </a:lnTo>
                  <a:lnTo>
                    <a:pt x="2495581" y="1573973"/>
                  </a:lnTo>
                  <a:lnTo>
                    <a:pt x="2484835" y="1619205"/>
                  </a:lnTo>
                  <a:lnTo>
                    <a:pt x="2472550" y="1663801"/>
                  </a:lnTo>
                  <a:lnTo>
                    <a:pt x="2458757" y="1707728"/>
                  </a:lnTo>
                  <a:lnTo>
                    <a:pt x="2443485" y="1750956"/>
                  </a:lnTo>
                  <a:lnTo>
                    <a:pt x="2426767" y="1793454"/>
                  </a:lnTo>
                  <a:lnTo>
                    <a:pt x="2408632" y="1835190"/>
                  </a:lnTo>
                  <a:lnTo>
                    <a:pt x="2389111" y="1876133"/>
                  </a:lnTo>
                  <a:lnTo>
                    <a:pt x="2368234" y="1916253"/>
                  </a:lnTo>
                  <a:lnTo>
                    <a:pt x="2346032" y="1955517"/>
                  </a:lnTo>
                  <a:lnTo>
                    <a:pt x="2322535" y="1993894"/>
                  </a:lnTo>
                  <a:lnTo>
                    <a:pt x="2297774" y="2031355"/>
                  </a:lnTo>
                  <a:lnTo>
                    <a:pt x="2271780" y="2067866"/>
                  </a:lnTo>
                  <a:lnTo>
                    <a:pt x="2244583" y="2103397"/>
                  </a:lnTo>
                  <a:lnTo>
                    <a:pt x="2216213" y="2137917"/>
                  </a:lnTo>
                  <a:lnTo>
                    <a:pt x="2186701" y="2171395"/>
                  </a:lnTo>
                  <a:lnTo>
                    <a:pt x="2156078" y="2203799"/>
                  </a:lnTo>
                  <a:lnTo>
                    <a:pt x="2124375" y="2235098"/>
                  </a:lnTo>
                  <a:lnTo>
                    <a:pt x="2091621" y="2265261"/>
                  </a:lnTo>
                  <a:lnTo>
                    <a:pt x="2057847" y="2294257"/>
                  </a:lnTo>
                  <a:lnTo>
                    <a:pt x="2023084" y="2322055"/>
                  </a:lnTo>
                  <a:lnTo>
                    <a:pt x="1987363" y="2348622"/>
                  </a:lnTo>
                  <a:lnTo>
                    <a:pt x="1950713" y="2373929"/>
                  </a:lnTo>
                  <a:lnTo>
                    <a:pt x="1913166" y="2397945"/>
                  </a:lnTo>
                  <a:lnTo>
                    <a:pt x="1874751" y="2420636"/>
                  </a:lnTo>
                  <a:lnTo>
                    <a:pt x="1835501" y="2441974"/>
                  </a:lnTo>
                  <a:lnTo>
                    <a:pt x="1795444" y="2461925"/>
                  </a:lnTo>
                  <a:lnTo>
                    <a:pt x="1754612" y="2480460"/>
                  </a:lnTo>
                  <a:lnTo>
                    <a:pt x="1713035" y="2497547"/>
                  </a:lnTo>
                  <a:lnTo>
                    <a:pt x="1670743" y="2513155"/>
                  </a:lnTo>
                  <a:lnTo>
                    <a:pt x="1627768" y="2527252"/>
                  </a:lnTo>
                  <a:lnTo>
                    <a:pt x="1584140" y="2539808"/>
                  </a:lnTo>
                  <a:lnTo>
                    <a:pt x="1539888" y="2550790"/>
                  </a:lnTo>
                  <a:lnTo>
                    <a:pt x="1495045" y="2560169"/>
                  </a:lnTo>
                  <a:lnTo>
                    <a:pt x="1449640" y="2567912"/>
                  </a:lnTo>
                  <a:lnTo>
                    <a:pt x="1403704" y="2573989"/>
                  </a:lnTo>
                  <a:lnTo>
                    <a:pt x="1357267" y="2578369"/>
                  </a:lnTo>
                  <a:lnTo>
                    <a:pt x="1310361" y="2581019"/>
                  </a:lnTo>
                  <a:lnTo>
                    <a:pt x="1263015" y="2581910"/>
                  </a:lnTo>
                  <a:lnTo>
                    <a:pt x="1215668" y="2581019"/>
                  </a:lnTo>
                  <a:lnTo>
                    <a:pt x="1168762" y="2578369"/>
                  </a:lnTo>
                  <a:lnTo>
                    <a:pt x="1122325" y="2573989"/>
                  </a:lnTo>
                  <a:lnTo>
                    <a:pt x="1076389" y="2567912"/>
                  </a:lnTo>
                  <a:lnTo>
                    <a:pt x="1030984" y="2560169"/>
                  </a:lnTo>
                  <a:lnTo>
                    <a:pt x="986141" y="2550790"/>
                  </a:lnTo>
                  <a:lnTo>
                    <a:pt x="941889" y="2539808"/>
                  </a:lnTo>
                  <a:lnTo>
                    <a:pt x="898261" y="2527252"/>
                  </a:lnTo>
                  <a:lnTo>
                    <a:pt x="855286" y="2513155"/>
                  </a:lnTo>
                  <a:lnTo>
                    <a:pt x="812994" y="2497547"/>
                  </a:lnTo>
                  <a:lnTo>
                    <a:pt x="771417" y="2480460"/>
                  </a:lnTo>
                  <a:lnTo>
                    <a:pt x="730585" y="2461925"/>
                  </a:lnTo>
                  <a:lnTo>
                    <a:pt x="690528" y="2441974"/>
                  </a:lnTo>
                  <a:lnTo>
                    <a:pt x="651278" y="2420636"/>
                  </a:lnTo>
                  <a:lnTo>
                    <a:pt x="612863" y="2397945"/>
                  </a:lnTo>
                  <a:lnTo>
                    <a:pt x="575316" y="2373929"/>
                  </a:lnTo>
                  <a:lnTo>
                    <a:pt x="538666" y="2348622"/>
                  </a:lnTo>
                  <a:lnTo>
                    <a:pt x="502945" y="2322055"/>
                  </a:lnTo>
                  <a:lnTo>
                    <a:pt x="468182" y="2294257"/>
                  </a:lnTo>
                  <a:lnTo>
                    <a:pt x="434408" y="2265261"/>
                  </a:lnTo>
                  <a:lnTo>
                    <a:pt x="401654" y="2235098"/>
                  </a:lnTo>
                  <a:lnTo>
                    <a:pt x="369950" y="2203799"/>
                  </a:lnTo>
                  <a:lnTo>
                    <a:pt x="339328" y="2171395"/>
                  </a:lnTo>
                  <a:lnTo>
                    <a:pt x="309816" y="2137917"/>
                  </a:lnTo>
                  <a:lnTo>
                    <a:pt x="281446" y="2103397"/>
                  </a:lnTo>
                  <a:lnTo>
                    <a:pt x="254249" y="2067866"/>
                  </a:lnTo>
                  <a:lnTo>
                    <a:pt x="228255" y="2031355"/>
                  </a:lnTo>
                  <a:lnTo>
                    <a:pt x="203494" y="1993894"/>
                  </a:lnTo>
                  <a:lnTo>
                    <a:pt x="179997" y="1955517"/>
                  </a:lnTo>
                  <a:lnTo>
                    <a:pt x="157795" y="1916253"/>
                  </a:lnTo>
                  <a:lnTo>
                    <a:pt x="136918" y="1876133"/>
                  </a:lnTo>
                  <a:lnTo>
                    <a:pt x="117397" y="1835190"/>
                  </a:lnTo>
                  <a:lnTo>
                    <a:pt x="99262" y="1793454"/>
                  </a:lnTo>
                  <a:lnTo>
                    <a:pt x="82544" y="1750956"/>
                  </a:lnTo>
                  <a:lnTo>
                    <a:pt x="67272" y="1707728"/>
                  </a:lnTo>
                  <a:lnTo>
                    <a:pt x="53479" y="1663801"/>
                  </a:lnTo>
                  <a:lnTo>
                    <a:pt x="41194" y="1619205"/>
                  </a:lnTo>
                  <a:lnTo>
                    <a:pt x="30448" y="1573973"/>
                  </a:lnTo>
                  <a:lnTo>
                    <a:pt x="21272" y="1528135"/>
                  </a:lnTo>
                  <a:lnTo>
                    <a:pt x="13695" y="1481723"/>
                  </a:lnTo>
                  <a:lnTo>
                    <a:pt x="7749" y="1434768"/>
                  </a:lnTo>
                  <a:lnTo>
                    <a:pt x="3464" y="1387300"/>
                  </a:lnTo>
                  <a:lnTo>
                    <a:pt x="871" y="1339352"/>
                  </a:lnTo>
                  <a:lnTo>
                    <a:pt x="0" y="1290954"/>
                  </a:lnTo>
                  <a:close/>
                </a:path>
              </a:pathLst>
            </a:custGeom>
            <a:ln w="38100">
              <a:solidFill>
                <a:srgbClr val="BEBEBE"/>
              </a:solidFill>
            </a:ln>
          </p:spPr>
          <p:txBody>
            <a:bodyPr wrap="square" lIns="0" tIns="0" rIns="0" bIns="0" rtlCol="0"/>
            <a:lstStyle/>
            <a:p>
              <a:endParaRPr/>
            </a:p>
          </p:txBody>
        </p:sp>
        <p:pic>
          <p:nvPicPr>
            <p:cNvPr id="42" name="object 11">
              <a:extLst>
                <a:ext uri="{FF2B5EF4-FFF2-40B4-BE49-F238E27FC236}">
                  <a16:creationId xmlns:a16="http://schemas.microsoft.com/office/drawing/2014/main" id="{63EB9BD8-F0CB-467D-B50D-E759735FE891}"/>
                </a:ext>
              </a:extLst>
            </p:cNvPr>
            <p:cNvPicPr/>
            <p:nvPr/>
          </p:nvPicPr>
          <p:blipFill>
            <a:blip r:embed="rId5" cstate="print"/>
            <a:stretch>
              <a:fillRect/>
            </a:stretch>
          </p:blipFill>
          <p:spPr>
            <a:xfrm>
              <a:off x="9109709" y="2545067"/>
              <a:ext cx="883157" cy="963180"/>
            </a:xfrm>
            <a:prstGeom prst="rect">
              <a:avLst/>
            </a:prstGeom>
          </p:spPr>
        </p:pic>
        <p:pic>
          <p:nvPicPr>
            <p:cNvPr id="43" name="object 12">
              <a:extLst>
                <a:ext uri="{FF2B5EF4-FFF2-40B4-BE49-F238E27FC236}">
                  <a16:creationId xmlns:a16="http://schemas.microsoft.com/office/drawing/2014/main" id="{FEAA3D2B-902F-4588-8131-DDB466EEAC2B}"/>
                </a:ext>
              </a:extLst>
            </p:cNvPr>
            <p:cNvPicPr/>
            <p:nvPr/>
          </p:nvPicPr>
          <p:blipFill>
            <a:blip r:embed="rId6" cstate="print"/>
            <a:stretch>
              <a:fillRect/>
            </a:stretch>
          </p:blipFill>
          <p:spPr>
            <a:xfrm>
              <a:off x="9211309" y="2646679"/>
              <a:ext cx="682244" cy="762253"/>
            </a:xfrm>
            <a:prstGeom prst="rect">
              <a:avLst/>
            </a:prstGeom>
          </p:spPr>
        </p:pic>
      </p:grpSp>
      <p:sp>
        <p:nvSpPr>
          <p:cNvPr id="46" name="Oval 45">
            <a:extLst>
              <a:ext uri="{FF2B5EF4-FFF2-40B4-BE49-F238E27FC236}">
                <a16:creationId xmlns:a16="http://schemas.microsoft.com/office/drawing/2014/main" id="{41258E36-30D5-45F3-B140-5C594CE46E68}"/>
              </a:ext>
            </a:extLst>
          </p:cNvPr>
          <p:cNvSpPr/>
          <p:nvPr/>
        </p:nvSpPr>
        <p:spPr>
          <a:xfrm>
            <a:off x="9548041" y="2330557"/>
            <a:ext cx="2016062" cy="2143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bject 32">
            <a:extLst>
              <a:ext uri="{FF2B5EF4-FFF2-40B4-BE49-F238E27FC236}">
                <a16:creationId xmlns:a16="http://schemas.microsoft.com/office/drawing/2014/main" id="{E3E61420-0E6C-4FA5-B0F2-884DAC59C98A}"/>
              </a:ext>
            </a:extLst>
          </p:cNvPr>
          <p:cNvSpPr/>
          <p:nvPr/>
        </p:nvSpPr>
        <p:spPr>
          <a:xfrm>
            <a:off x="10557779" y="2513305"/>
            <a:ext cx="170560" cy="267377"/>
          </a:xfrm>
          <a:custGeom>
            <a:avLst/>
            <a:gdLst/>
            <a:ahLst/>
            <a:cxnLst/>
            <a:rect l="l" t="t" r="r" b="b"/>
            <a:pathLst>
              <a:path w="227964" h="347980">
                <a:moveTo>
                  <a:pt x="27510" y="258552"/>
                </a:moveTo>
                <a:lnTo>
                  <a:pt x="0" y="277095"/>
                </a:lnTo>
                <a:lnTo>
                  <a:pt x="10287" y="284628"/>
                </a:lnTo>
                <a:lnTo>
                  <a:pt x="21450" y="291479"/>
                </a:lnTo>
                <a:lnTo>
                  <a:pt x="57773" y="306434"/>
                </a:lnTo>
                <a:lnTo>
                  <a:pt x="94625" y="312000"/>
                </a:lnTo>
                <a:lnTo>
                  <a:pt x="94625" y="347431"/>
                </a:lnTo>
                <a:lnTo>
                  <a:pt x="129013" y="347431"/>
                </a:lnTo>
                <a:lnTo>
                  <a:pt x="129013" y="311071"/>
                </a:lnTo>
                <a:lnTo>
                  <a:pt x="157713" y="305297"/>
                </a:lnTo>
                <a:lnTo>
                  <a:pt x="183576" y="295118"/>
                </a:lnTo>
                <a:lnTo>
                  <a:pt x="198548" y="285095"/>
                </a:lnTo>
                <a:lnTo>
                  <a:pt x="94625" y="285094"/>
                </a:lnTo>
                <a:lnTo>
                  <a:pt x="75474" y="281868"/>
                </a:lnTo>
                <a:lnTo>
                  <a:pt x="57951" y="276005"/>
                </a:lnTo>
                <a:lnTo>
                  <a:pt x="41986" y="268051"/>
                </a:lnTo>
                <a:lnTo>
                  <a:pt x="27510" y="258552"/>
                </a:lnTo>
                <a:close/>
              </a:path>
              <a:path w="227964" h="347980">
                <a:moveTo>
                  <a:pt x="129013" y="0"/>
                </a:moveTo>
                <a:lnTo>
                  <a:pt x="94625" y="0"/>
                </a:lnTo>
                <a:lnTo>
                  <a:pt x="94625" y="36641"/>
                </a:lnTo>
                <a:lnTo>
                  <a:pt x="85875" y="38085"/>
                </a:lnTo>
                <a:lnTo>
                  <a:pt x="32621" y="61410"/>
                </a:lnTo>
                <a:lnTo>
                  <a:pt x="6964" y="108537"/>
                </a:lnTo>
                <a:lnTo>
                  <a:pt x="13124" y="134003"/>
                </a:lnTo>
                <a:lnTo>
                  <a:pt x="26850" y="150624"/>
                </a:lnTo>
                <a:lnTo>
                  <a:pt x="46159" y="163014"/>
                </a:lnTo>
                <a:lnTo>
                  <a:pt x="69325" y="172231"/>
                </a:lnTo>
                <a:lnTo>
                  <a:pt x="94625" y="179330"/>
                </a:lnTo>
                <a:lnTo>
                  <a:pt x="94625" y="285094"/>
                </a:lnTo>
                <a:lnTo>
                  <a:pt x="198548" y="285095"/>
                </a:lnTo>
                <a:lnTo>
                  <a:pt x="200178" y="284004"/>
                </a:lnTo>
                <a:lnTo>
                  <a:pt x="129013" y="284004"/>
                </a:lnTo>
                <a:lnTo>
                  <a:pt x="129013" y="187491"/>
                </a:lnTo>
                <a:lnTo>
                  <a:pt x="203879" y="187491"/>
                </a:lnTo>
                <a:lnTo>
                  <a:pt x="197388" y="181795"/>
                </a:lnTo>
                <a:lnTo>
                  <a:pt x="181885" y="174134"/>
                </a:lnTo>
                <a:lnTo>
                  <a:pt x="164877" y="168231"/>
                </a:lnTo>
                <a:lnTo>
                  <a:pt x="147031" y="163524"/>
                </a:lnTo>
                <a:lnTo>
                  <a:pt x="129013" y="159454"/>
                </a:lnTo>
                <a:lnTo>
                  <a:pt x="129013" y="151697"/>
                </a:lnTo>
                <a:lnTo>
                  <a:pt x="86979" y="149483"/>
                </a:lnTo>
                <a:lnTo>
                  <a:pt x="49466" y="123565"/>
                </a:lnTo>
                <a:lnTo>
                  <a:pt x="46402" y="103885"/>
                </a:lnTo>
                <a:lnTo>
                  <a:pt x="55514" y="84903"/>
                </a:lnTo>
                <a:lnTo>
                  <a:pt x="75539" y="70253"/>
                </a:lnTo>
                <a:lnTo>
                  <a:pt x="81460" y="67579"/>
                </a:lnTo>
                <a:lnTo>
                  <a:pt x="87884" y="65498"/>
                </a:lnTo>
                <a:lnTo>
                  <a:pt x="94625" y="64072"/>
                </a:lnTo>
                <a:lnTo>
                  <a:pt x="129013" y="64072"/>
                </a:lnTo>
                <a:lnTo>
                  <a:pt x="129013" y="61769"/>
                </a:lnTo>
                <a:lnTo>
                  <a:pt x="214437" y="61769"/>
                </a:lnTo>
                <a:lnTo>
                  <a:pt x="198556" y="52297"/>
                </a:lnTo>
                <a:lnTo>
                  <a:pt x="177056" y="43624"/>
                </a:lnTo>
                <a:lnTo>
                  <a:pt x="153687" y="37833"/>
                </a:lnTo>
                <a:lnTo>
                  <a:pt x="129013" y="35106"/>
                </a:lnTo>
                <a:lnTo>
                  <a:pt x="129013" y="0"/>
                </a:lnTo>
                <a:close/>
              </a:path>
              <a:path w="227964" h="347980">
                <a:moveTo>
                  <a:pt x="203879" y="187491"/>
                </a:moveTo>
                <a:lnTo>
                  <a:pt x="129013" y="187491"/>
                </a:lnTo>
                <a:lnTo>
                  <a:pt x="146523" y="192058"/>
                </a:lnTo>
                <a:lnTo>
                  <a:pt x="163394" y="198000"/>
                </a:lnTo>
                <a:lnTo>
                  <a:pt x="177718" y="206130"/>
                </a:lnTo>
                <a:lnTo>
                  <a:pt x="187588" y="217265"/>
                </a:lnTo>
                <a:lnTo>
                  <a:pt x="191241" y="230779"/>
                </a:lnTo>
                <a:lnTo>
                  <a:pt x="188827" y="244696"/>
                </a:lnTo>
                <a:lnTo>
                  <a:pt x="160736" y="274167"/>
                </a:lnTo>
                <a:lnTo>
                  <a:pt x="129013" y="284004"/>
                </a:lnTo>
                <a:lnTo>
                  <a:pt x="200178" y="284004"/>
                </a:lnTo>
                <a:lnTo>
                  <a:pt x="204968" y="280796"/>
                </a:lnTo>
                <a:lnTo>
                  <a:pt x="220257" y="262592"/>
                </a:lnTo>
                <a:lnTo>
                  <a:pt x="227870" y="241463"/>
                </a:lnTo>
                <a:lnTo>
                  <a:pt x="226962" y="219573"/>
                </a:lnTo>
                <a:lnTo>
                  <a:pt x="216984" y="198993"/>
                </a:lnTo>
                <a:lnTo>
                  <a:pt x="203879" y="187491"/>
                </a:lnTo>
                <a:close/>
              </a:path>
              <a:path w="227964" h="347980">
                <a:moveTo>
                  <a:pt x="129013" y="64072"/>
                </a:moveTo>
                <a:lnTo>
                  <a:pt x="94625" y="64072"/>
                </a:lnTo>
                <a:lnTo>
                  <a:pt x="94625" y="151697"/>
                </a:lnTo>
                <a:lnTo>
                  <a:pt x="129013" y="151697"/>
                </a:lnTo>
                <a:lnTo>
                  <a:pt x="129013" y="64072"/>
                </a:lnTo>
                <a:close/>
              </a:path>
              <a:path w="227964" h="347980">
                <a:moveTo>
                  <a:pt x="214437" y="61769"/>
                </a:moveTo>
                <a:lnTo>
                  <a:pt x="129013" y="61769"/>
                </a:lnTo>
                <a:lnTo>
                  <a:pt x="146031" y="63982"/>
                </a:lnTo>
                <a:lnTo>
                  <a:pt x="162125" y="68213"/>
                </a:lnTo>
                <a:lnTo>
                  <a:pt x="176937" y="74342"/>
                </a:lnTo>
                <a:lnTo>
                  <a:pt x="190109" y="82252"/>
                </a:lnTo>
                <a:lnTo>
                  <a:pt x="217620" y="63668"/>
                </a:lnTo>
                <a:lnTo>
                  <a:pt x="214437" y="61769"/>
                </a:lnTo>
                <a:close/>
              </a:path>
            </a:pathLst>
          </a:custGeom>
          <a:solidFill>
            <a:srgbClr val="FFFFFF"/>
          </a:solidFill>
        </p:spPr>
        <p:txBody>
          <a:bodyPr wrap="square" lIns="0" tIns="0" rIns="0" bIns="0" rtlCol="0"/>
          <a:lstStyle/>
          <a:p>
            <a:endParaRPr/>
          </a:p>
        </p:txBody>
      </p:sp>
      <p:sp>
        <p:nvSpPr>
          <p:cNvPr id="45" name="object 14">
            <a:extLst>
              <a:ext uri="{FF2B5EF4-FFF2-40B4-BE49-F238E27FC236}">
                <a16:creationId xmlns:a16="http://schemas.microsoft.com/office/drawing/2014/main" id="{E7F0C1C8-83B5-469D-8E51-53D48A4A91B5}"/>
              </a:ext>
            </a:extLst>
          </p:cNvPr>
          <p:cNvSpPr txBox="1"/>
          <p:nvPr/>
        </p:nvSpPr>
        <p:spPr>
          <a:xfrm>
            <a:off x="9560648" y="2738997"/>
            <a:ext cx="2058656" cy="1082348"/>
          </a:xfrm>
          <a:prstGeom prst="rect">
            <a:avLst/>
          </a:prstGeom>
        </p:spPr>
        <p:txBody>
          <a:bodyPr vert="horz" wrap="square" lIns="0" tIns="15240" rIns="0" bIns="0" rtlCol="0">
            <a:spAutoFit/>
          </a:bodyPr>
          <a:lstStyle/>
          <a:p>
            <a:pPr marR="25400" algn="ctr">
              <a:lnSpc>
                <a:spcPct val="100000"/>
              </a:lnSpc>
              <a:spcBef>
                <a:spcPts val="120"/>
              </a:spcBef>
            </a:pPr>
            <a:r>
              <a:rPr lang="en-US" sz="1600" b="1" spc="-10" dirty="0">
                <a:solidFill>
                  <a:srgbClr val="FFFFFF"/>
                </a:solidFill>
                <a:latin typeface="Arial"/>
                <a:cs typeface="Arial"/>
              </a:rPr>
              <a:t>Value Added Services &amp; FINTECH</a:t>
            </a:r>
            <a:endParaRPr sz="1600" dirty="0">
              <a:latin typeface="Arial"/>
              <a:cs typeface="Arial"/>
            </a:endParaRPr>
          </a:p>
          <a:p>
            <a:pPr marL="12065" marR="5080" algn="ctr">
              <a:lnSpc>
                <a:spcPct val="100000"/>
              </a:lnSpc>
              <a:spcBef>
                <a:spcPts val="1614"/>
              </a:spcBef>
            </a:pPr>
            <a:r>
              <a:rPr lang="en-US" sz="1200" dirty="0">
                <a:solidFill>
                  <a:srgbClr val="FFFFFF"/>
                </a:solidFill>
                <a:latin typeface="Arial"/>
                <a:cs typeface="Arial"/>
              </a:rPr>
              <a:t>Revenue Generation Solutions</a:t>
            </a:r>
            <a:endParaRPr sz="1200" dirty="0">
              <a:latin typeface="Arial"/>
              <a:cs typeface="Arial"/>
            </a:endParaRPr>
          </a:p>
        </p:txBody>
      </p:sp>
      <p:sp>
        <p:nvSpPr>
          <p:cNvPr id="4" name="TextBox 3">
            <a:extLst>
              <a:ext uri="{FF2B5EF4-FFF2-40B4-BE49-F238E27FC236}">
                <a16:creationId xmlns:a16="http://schemas.microsoft.com/office/drawing/2014/main" id="{C1E587E6-ED46-427B-95EC-FBD783EA179D}"/>
              </a:ext>
            </a:extLst>
          </p:cNvPr>
          <p:cNvSpPr txBox="1"/>
          <p:nvPr/>
        </p:nvSpPr>
        <p:spPr>
          <a:xfrm>
            <a:off x="6681008" y="3628571"/>
            <a:ext cx="1956175" cy="923330"/>
          </a:xfrm>
          <a:prstGeom prst="rect">
            <a:avLst/>
          </a:prstGeom>
          <a:noFill/>
        </p:spPr>
        <p:txBody>
          <a:bodyPr wrap="square" rtlCol="0">
            <a:spAutoFit/>
          </a:bodyPr>
          <a:lstStyle/>
          <a:p>
            <a:pPr algn="ctr"/>
            <a:r>
              <a:rPr lang="en-US" sz="1200" dirty="0">
                <a:solidFill>
                  <a:srgbClr val="FFFFFF"/>
                </a:solidFill>
                <a:latin typeface="Arial"/>
                <a:cs typeface="Arial"/>
              </a:rPr>
              <a:t>OSS/BSS</a:t>
            </a:r>
            <a:r>
              <a:rPr lang="en-US" sz="1200" spc="-10" dirty="0">
                <a:solidFill>
                  <a:srgbClr val="FFFFFF"/>
                </a:solidFill>
                <a:latin typeface="Arial"/>
                <a:cs typeface="Arial"/>
              </a:rPr>
              <a:t> </a:t>
            </a:r>
            <a:r>
              <a:rPr lang="en-US" sz="1200" dirty="0">
                <a:solidFill>
                  <a:srgbClr val="FFFFFF"/>
                </a:solidFill>
                <a:latin typeface="Arial"/>
                <a:cs typeface="Arial"/>
              </a:rPr>
              <a:t>Workflow</a:t>
            </a:r>
            <a:r>
              <a:rPr lang="en-US" sz="1200" spc="-40" dirty="0">
                <a:solidFill>
                  <a:srgbClr val="FFFFFF"/>
                </a:solidFill>
                <a:latin typeface="Arial"/>
                <a:cs typeface="Arial"/>
              </a:rPr>
              <a:t> </a:t>
            </a:r>
            <a:r>
              <a:rPr lang="en-US" sz="1200" dirty="0">
                <a:solidFill>
                  <a:srgbClr val="FFFFFF"/>
                </a:solidFill>
                <a:latin typeface="Arial"/>
                <a:cs typeface="Arial"/>
              </a:rPr>
              <a:t>&amp;</a:t>
            </a:r>
            <a:r>
              <a:rPr lang="en-US" sz="1200" spc="-30" dirty="0">
                <a:solidFill>
                  <a:srgbClr val="FFFFFF"/>
                </a:solidFill>
                <a:latin typeface="Arial"/>
                <a:cs typeface="Arial"/>
              </a:rPr>
              <a:t> </a:t>
            </a:r>
            <a:r>
              <a:rPr lang="en-US" sz="1200" spc="-10" dirty="0">
                <a:solidFill>
                  <a:srgbClr val="FFFFFF"/>
                </a:solidFill>
                <a:latin typeface="Arial"/>
                <a:cs typeface="Arial"/>
              </a:rPr>
              <a:t>Business </a:t>
            </a:r>
            <a:r>
              <a:rPr lang="en-US" sz="1200" dirty="0">
                <a:solidFill>
                  <a:srgbClr val="FFFFFF"/>
                </a:solidFill>
                <a:latin typeface="Arial"/>
                <a:cs typeface="Arial"/>
              </a:rPr>
              <a:t>Process</a:t>
            </a:r>
            <a:r>
              <a:rPr lang="en-US" sz="1200" spc="-85" dirty="0">
                <a:solidFill>
                  <a:srgbClr val="FFFFFF"/>
                </a:solidFill>
                <a:latin typeface="Arial"/>
                <a:cs typeface="Arial"/>
              </a:rPr>
              <a:t> </a:t>
            </a:r>
            <a:r>
              <a:rPr lang="en-US" sz="1200" spc="-10" dirty="0">
                <a:solidFill>
                  <a:srgbClr val="FFFFFF"/>
                </a:solidFill>
                <a:latin typeface="Arial"/>
                <a:cs typeface="Arial"/>
              </a:rPr>
              <a:t>Automation Enablement</a:t>
            </a:r>
            <a:endParaRPr lang="en-US" sz="1200" dirty="0">
              <a:latin typeface="Arial"/>
              <a:cs typeface="Arial"/>
            </a:endParaRPr>
          </a:p>
          <a:p>
            <a:endParaRPr lang="en-US" dirty="0"/>
          </a:p>
        </p:txBody>
      </p:sp>
      <p:pic>
        <p:nvPicPr>
          <p:cNvPr id="48" name="object 25">
            <a:extLst>
              <a:ext uri="{FF2B5EF4-FFF2-40B4-BE49-F238E27FC236}">
                <a16:creationId xmlns:a16="http://schemas.microsoft.com/office/drawing/2014/main" id="{7F15D7E1-7453-468B-9138-385E9BC0DFED}"/>
              </a:ext>
            </a:extLst>
          </p:cNvPr>
          <p:cNvPicPr/>
          <p:nvPr/>
        </p:nvPicPr>
        <p:blipFill>
          <a:blip r:embed="rId2" cstate="print"/>
          <a:stretch>
            <a:fillRect/>
          </a:stretch>
        </p:blipFill>
        <p:spPr>
          <a:xfrm>
            <a:off x="156659" y="4713791"/>
            <a:ext cx="2901950" cy="359409"/>
          </a:xfrm>
          <a:prstGeom prst="rect">
            <a:avLst/>
          </a:prstGeom>
        </p:spPr>
      </p:pic>
    </p:spTree>
    <p:extLst>
      <p:ext uri="{BB962C8B-B14F-4D97-AF65-F5344CB8AC3E}">
        <p14:creationId xmlns:p14="http://schemas.microsoft.com/office/powerpoint/2010/main" val="275286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C8FE-8635-4EDA-BCD9-379566E6EB79}"/>
              </a:ext>
            </a:extLst>
          </p:cNvPr>
          <p:cNvSpPr>
            <a:spLocks noGrp="1"/>
          </p:cNvSpPr>
          <p:nvPr>
            <p:ph type="title"/>
          </p:nvPr>
        </p:nvSpPr>
        <p:spPr>
          <a:xfrm>
            <a:off x="370760" y="386681"/>
            <a:ext cx="5725240" cy="565108"/>
          </a:xfrm>
        </p:spPr>
        <p:txBody>
          <a:bodyPr>
            <a:normAutofit fontScale="90000"/>
          </a:bodyPr>
          <a:lstStyle/>
          <a:p>
            <a:r>
              <a:rPr lang="en-US" dirty="0"/>
              <a:t>Managed services</a:t>
            </a:r>
          </a:p>
        </p:txBody>
      </p:sp>
      <p:graphicFrame>
        <p:nvGraphicFramePr>
          <p:cNvPr id="4" name="Content Placeholder 3">
            <a:extLst>
              <a:ext uri="{FF2B5EF4-FFF2-40B4-BE49-F238E27FC236}">
                <a16:creationId xmlns:a16="http://schemas.microsoft.com/office/drawing/2014/main" id="{E0E63E76-F9C1-44E2-ABC0-E029C1E7F41D}"/>
              </a:ext>
            </a:extLst>
          </p:cNvPr>
          <p:cNvGraphicFramePr>
            <a:graphicFrameLocks noGrp="1"/>
          </p:cNvGraphicFramePr>
          <p:nvPr>
            <p:ph idx="1"/>
            <p:extLst>
              <p:ext uri="{D42A27DB-BD31-4B8C-83A1-F6EECF244321}">
                <p14:modId xmlns:p14="http://schemas.microsoft.com/office/powerpoint/2010/main" val="2224508922"/>
              </p:ext>
            </p:extLst>
          </p:nvPr>
        </p:nvGraphicFramePr>
        <p:xfrm>
          <a:off x="225178" y="707230"/>
          <a:ext cx="11425458" cy="4256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74">
            <a:extLst>
              <a:ext uri="{FF2B5EF4-FFF2-40B4-BE49-F238E27FC236}">
                <a16:creationId xmlns:a16="http://schemas.microsoft.com/office/drawing/2014/main" id="{7BCD9F76-A859-4FE0-906C-9EDE7BAE24C0}"/>
              </a:ext>
            </a:extLst>
          </p:cNvPr>
          <p:cNvSpPr txBox="1"/>
          <p:nvPr/>
        </p:nvSpPr>
        <p:spPr>
          <a:xfrm>
            <a:off x="328783" y="4014179"/>
            <a:ext cx="2466547" cy="1976823"/>
          </a:xfrm>
          <a:prstGeom prst="rect">
            <a:avLst/>
          </a:prstGeom>
          <a:ln w="25400">
            <a:solidFill>
              <a:schemeClr val="accent1">
                <a:alpha val="73000"/>
              </a:schemeClr>
            </a:solidFill>
          </a:ln>
        </p:spPr>
        <p:txBody>
          <a:bodyPr vert="horz" wrap="square" lIns="0" tIns="12065" rIns="0" bIns="0" rtlCol="0">
            <a:spAutoFit/>
          </a:bodyPr>
          <a:lstStyle/>
          <a:p>
            <a:pPr marL="228600" indent="-112713">
              <a:lnSpc>
                <a:spcPct val="100000"/>
              </a:lnSpc>
              <a:spcBef>
                <a:spcPts val="95"/>
              </a:spcBef>
              <a:buFont typeface="Arial" panose="020B0604020202020204" pitchFamily="34" charset="0"/>
              <a:buChar char="•"/>
            </a:pPr>
            <a:r>
              <a:rPr lang="en-GB" sz="1100" dirty="0">
                <a:effectLst/>
                <a:latin typeface="Arial" panose="020B0604020202020204" pitchFamily="34" charset="0"/>
                <a:ea typeface="Arial" panose="020B0604020202020204" pitchFamily="34" charset="0"/>
              </a:rPr>
              <a:t>Digital Microwave Links</a:t>
            </a:r>
          </a:p>
          <a:p>
            <a:pPr marL="228600" indent="-112713">
              <a:spcBef>
                <a:spcPts val="95"/>
              </a:spcBef>
              <a:buFont typeface="Arial" panose="020B0604020202020204" pitchFamily="34" charset="0"/>
              <a:buChar char="•"/>
            </a:pPr>
            <a:r>
              <a:rPr lang="en-GB" sz="1100" dirty="0">
                <a:latin typeface="Arial" panose="020B0604020202020204" pitchFamily="34" charset="0"/>
              </a:rPr>
              <a:t>SDH: STM-1, STM-4, STM-16</a:t>
            </a:r>
          </a:p>
          <a:p>
            <a:pPr marL="228600" indent="-112713">
              <a:spcBef>
                <a:spcPts val="95"/>
              </a:spcBef>
              <a:buFont typeface="Arial" panose="020B0604020202020204" pitchFamily="34" charset="0"/>
              <a:buChar char="•"/>
            </a:pPr>
            <a:r>
              <a:rPr lang="en-GB" sz="1100" dirty="0">
                <a:latin typeface="Arial" panose="020B0604020202020204" pitchFamily="34" charset="0"/>
              </a:rPr>
              <a:t>PDH: 1</a:t>
            </a:r>
            <a:r>
              <a:rPr lang="en-GB" sz="1100" baseline="30000" dirty="0">
                <a:latin typeface="Arial" panose="020B0604020202020204" pitchFamily="34" charset="0"/>
              </a:rPr>
              <a:t>st</a:t>
            </a:r>
            <a:r>
              <a:rPr lang="en-GB" sz="1100" dirty="0">
                <a:latin typeface="Arial" panose="020B0604020202020204" pitchFamily="34" charset="0"/>
              </a:rPr>
              <a:t>, 2</a:t>
            </a:r>
            <a:r>
              <a:rPr lang="en-GB" sz="1100" baseline="30000" dirty="0">
                <a:latin typeface="Arial" panose="020B0604020202020204" pitchFamily="34" charset="0"/>
              </a:rPr>
              <a:t>nd</a:t>
            </a:r>
            <a:r>
              <a:rPr lang="en-GB" sz="1100" dirty="0">
                <a:latin typeface="Arial" panose="020B0604020202020204" pitchFamily="34" charset="0"/>
              </a:rPr>
              <a:t>, 3</a:t>
            </a:r>
            <a:r>
              <a:rPr lang="en-GB" sz="1100" baseline="30000" dirty="0">
                <a:latin typeface="Arial" panose="020B0604020202020204" pitchFamily="34" charset="0"/>
              </a:rPr>
              <a:t>rd</a:t>
            </a:r>
            <a:r>
              <a:rPr lang="en-GB" sz="1100" dirty="0">
                <a:latin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Point-to-Multipoint Systems</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HF/VHF/UHF Radio Systems-Mobile/Fixed</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TETRA Systems</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Rural Telephony System and Mobility Solutions</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Infra Red Data Transmissions Links</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Spread Spectrum Radio Systems </a:t>
            </a:r>
            <a:endParaRPr lang="en-US" sz="1100" dirty="0">
              <a:latin typeface="Arial" panose="020B0604020202020204" pitchFamily="34" charset="0"/>
            </a:endParaRPr>
          </a:p>
        </p:txBody>
      </p:sp>
      <p:sp>
        <p:nvSpPr>
          <p:cNvPr id="7" name="object 74">
            <a:extLst>
              <a:ext uri="{FF2B5EF4-FFF2-40B4-BE49-F238E27FC236}">
                <a16:creationId xmlns:a16="http://schemas.microsoft.com/office/drawing/2014/main" id="{4D58C9DC-BD9E-4583-BC57-B473EEF3F213}"/>
              </a:ext>
            </a:extLst>
          </p:cNvPr>
          <p:cNvSpPr txBox="1"/>
          <p:nvPr/>
        </p:nvSpPr>
        <p:spPr>
          <a:xfrm>
            <a:off x="3260032" y="4135209"/>
            <a:ext cx="2224837" cy="545662"/>
          </a:xfrm>
          <a:prstGeom prst="rect">
            <a:avLst/>
          </a:prstGeom>
          <a:ln w="25400">
            <a:solidFill>
              <a:schemeClr val="accent1">
                <a:alpha val="88000"/>
              </a:schemeClr>
            </a:solidFill>
          </a:ln>
        </p:spPr>
        <p:txBody>
          <a:bodyPr vert="horz" wrap="square" lIns="0" tIns="12065" rIns="0" bIns="0" rtlCol="0">
            <a:spAutoFit/>
          </a:bodyPr>
          <a:lstStyle/>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Inmarsat – Mobile &amp; fixed </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Fixed VSAT Networks </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Television Distribution Systems</a:t>
            </a:r>
          </a:p>
        </p:txBody>
      </p:sp>
      <p:sp>
        <p:nvSpPr>
          <p:cNvPr id="8" name="object 74">
            <a:extLst>
              <a:ext uri="{FF2B5EF4-FFF2-40B4-BE49-F238E27FC236}">
                <a16:creationId xmlns:a16="http://schemas.microsoft.com/office/drawing/2014/main" id="{39F3337E-C320-4906-BAB8-E614725B61E9}"/>
              </a:ext>
            </a:extLst>
          </p:cNvPr>
          <p:cNvSpPr txBox="1"/>
          <p:nvPr/>
        </p:nvSpPr>
        <p:spPr>
          <a:xfrm>
            <a:off x="6129322" y="4132877"/>
            <a:ext cx="2466547" cy="1443344"/>
          </a:xfrm>
          <a:prstGeom prst="rect">
            <a:avLst/>
          </a:prstGeom>
          <a:ln w="25400">
            <a:solidFill>
              <a:schemeClr val="accent1">
                <a:alpha val="98000"/>
              </a:schemeClr>
            </a:solidFill>
          </a:ln>
        </p:spPr>
        <p:txBody>
          <a:bodyPr vert="horz" wrap="square" lIns="0" tIns="12065" rIns="0" bIns="0" rtlCol="0">
            <a:spAutoFit/>
          </a:bodyPr>
          <a:lstStyle/>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Single Mode/Multimode Cabling and termination</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Structure Cabling</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Fibre Transmission Equipment</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Short Haul / Long Haul</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SDH: STM-1, STM-4, STM-16</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PDH: 1</a:t>
            </a:r>
            <a:r>
              <a:rPr lang="en-GB" sz="1100" baseline="30000" dirty="0">
                <a:latin typeface="Arial" panose="020B0604020202020204" pitchFamily="34" charset="0"/>
              </a:rPr>
              <a:t>st</a:t>
            </a:r>
            <a:r>
              <a:rPr lang="en-GB" sz="1100" dirty="0">
                <a:latin typeface="Arial" panose="020B0604020202020204" pitchFamily="34" charset="0"/>
              </a:rPr>
              <a:t>, 2</a:t>
            </a:r>
            <a:r>
              <a:rPr lang="en-GB" sz="1100" baseline="30000" dirty="0">
                <a:latin typeface="Arial" panose="020B0604020202020204" pitchFamily="34" charset="0"/>
              </a:rPr>
              <a:t>nd</a:t>
            </a:r>
            <a:r>
              <a:rPr lang="en-GB" sz="1100" dirty="0">
                <a:latin typeface="Arial" panose="020B0604020202020204" pitchFamily="34" charset="0"/>
              </a:rPr>
              <a:t>, 3</a:t>
            </a:r>
            <a:r>
              <a:rPr lang="en-GB" sz="1100" baseline="30000" dirty="0">
                <a:latin typeface="Arial" panose="020B0604020202020204" pitchFamily="34" charset="0"/>
              </a:rPr>
              <a:t>rd</a:t>
            </a:r>
            <a:r>
              <a:rPr lang="en-GB" sz="1100" dirty="0">
                <a:latin typeface="Arial" panose="020B0604020202020204" pitchFamily="34" charset="0"/>
              </a:rPr>
              <a:t> </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FTTX</a:t>
            </a:r>
          </a:p>
        </p:txBody>
      </p:sp>
      <p:sp>
        <p:nvSpPr>
          <p:cNvPr id="9" name="object 74">
            <a:extLst>
              <a:ext uri="{FF2B5EF4-FFF2-40B4-BE49-F238E27FC236}">
                <a16:creationId xmlns:a16="http://schemas.microsoft.com/office/drawing/2014/main" id="{DD42DF46-5B8D-4ADB-AD87-DE84151A8C58}"/>
              </a:ext>
            </a:extLst>
          </p:cNvPr>
          <p:cNvSpPr txBox="1"/>
          <p:nvPr/>
        </p:nvSpPr>
        <p:spPr>
          <a:xfrm>
            <a:off x="9148373" y="4040511"/>
            <a:ext cx="2666638" cy="884216"/>
          </a:xfrm>
          <a:prstGeom prst="rect">
            <a:avLst/>
          </a:prstGeom>
          <a:ln w="25400">
            <a:solidFill>
              <a:schemeClr val="accent1">
                <a:alpha val="97000"/>
              </a:schemeClr>
            </a:solidFill>
          </a:ln>
        </p:spPr>
        <p:txBody>
          <a:bodyPr vert="horz" wrap="square" lIns="0" tIns="12065" rIns="0" bIns="0" rtlCol="0">
            <a:spAutoFit/>
          </a:bodyPr>
          <a:lstStyle/>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Point-to-Point and Networking Systems</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Oil &amp; Gas Pipeline Integrity Monitoring Systems </a:t>
            </a:r>
          </a:p>
          <a:p>
            <a:pPr marL="228600" indent="-112713">
              <a:lnSpc>
                <a:spcPct val="100000"/>
              </a:lnSpc>
              <a:spcBef>
                <a:spcPts val="95"/>
              </a:spcBef>
              <a:buFont typeface="Arial" panose="020B0604020202020204" pitchFamily="34" charset="0"/>
              <a:buChar char="•"/>
            </a:pPr>
            <a:r>
              <a:rPr lang="en-GB" sz="1100" dirty="0">
                <a:latin typeface="Arial" panose="020B0604020202020204" pitchFamily="34" charset="0"/>
              </a:rPr>
              <a:t>Radio Based Remote Control &amp; Monitoring</a:t>
            </a:r>
          </a:p>
        </p:txBody>
      </p:sp>
    </p:spTree>
    <p:extLst>
      <p:ext uri="{BB962C8B-B14F-4D97-AF65-F5344CB8AC3E}">
        <p14:creationId xmlns:p14="http://schemas.microsoft.com/office/powerpoint/2010/main" val="64358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980B-103F-4C2E-9BD4-8570A874810E}"/>
              </a:ext>
            </a:extLst>
          </p:cNvPr>
          <p:cNvSpPr>
            <a:spLocks noGrp="1"/>
          </p:cNvSpPr>
          <p:nvPr>
            <p:ph type="title"/>
          </p:nvPr>
        </p:nvSpPr>
        <p:spPr>
          <a:xfrm>
            <a:off x="348012" y="418526"/>
            <a:ext cx="5338549" cy="592404"/>
          </a:xfrm>
        </p:spPr>
        <p:txBody>
          <a:bodyPr/>
          <a:lstStyle/>
          <a:p>
            <a:r>
              <a:rPr lang="en-US" dirty="0"/>
              <a:t>Company team</a:t>
            </a:r>
          </a:p>
        </p:txBody>
      </p:sp>
      <p:sp>
        <p:nvSpPr>
          <p:cNvPr id="3" name="Content Placeholder 2">
            <a:extLst>
              <a:ext uri="{FF2B5EF4-FFF2-40B4-BE49-F238E27FC236}">
                <a16:creationId xmlns:a16="http://schemas.microsoft.com/office/drawing/2014/main" id="{22674229-276F-4B9A-A3DC-7FA5C90CA5B2}"/>
              </a:ext>
            </a:extLst>
          </p:cNvPr>
          <p:cNvSpPr>
            <a:spLocks noGrp="1"/>
          </p:cNvSpPr>
          <p:nvPr>
            <p:ph idx="1"/>
          </p:nvPr>
        </p:nvSpPr>
        <p:spPr>
          <a:xfrm>
            <a:off x="441278" y="1355672"/>
            <a:ext cx="5639388" cy="3956213"/>
          </a:xfrm>
        </p:spPr>
        <p:txBody>
          <a:bodyPr>
            <a:normAutofit fontScale="55000" lnSpcReduction="20000"/>
          </a:bodyPr>
          <a:lstStyle/>
          <a:p>
            <a:pPr marL="0" indent="0">
              <a:lnSpc>
                <a:spcPct val="170000"/>
              </a:lnSpc>
              <a:spcBef>
                <a:spcPts val="0"/>
              </a:spcBef>
              <a:buNone/>
            </a:pPr>
            <a:r>
              <a:rPr lang="en-GB" sz="1800" dirty="0">
                <a:effectLst/>
                <a:latin typeface="Arial" panose="020B0604020202020204" pitchFamily="34" charset="0"/>
                <a:ea typeface="Arial" panose="020B0604020202020204" pitchFamily="34" charset="0"/>
              </a:rPr>
              <a:t>A professional team of Libyan engineers and technicians together with full range of foreign expert engineers fully deployed in the company and they are specialised in a full range of activities as follows:</a:t>
            </a:r>
            <a:endParaRPr lang="en-US" sz="1800" dirty="0">
              <a:effectLst/>
              <a:latin typeface="Arial" panose="020B0604020202020204" pitchFamily="34" charset="0"/>
              <a:ea typeface="Arial" panose="020B0604020202020204" pitchFamily="34" charset="0"/>
            </a:endParaRPr>
          </a:p>
          <a:p>
            <a:pPr>
              <a:lnSpc>
                <a:spcPct val="170000"/>
              </a:lnSpc>
              <a:spcBef>
                <a:spcPts val="0"/>
              </a:spcBef>
            </a:pPr>
            <a:r>
              <a:rPr lang="en-GB" sz="1800" dirty="0">
                <a:effectLst/>
                <a:latin typeface="Arial" panose="020B0604020202020204" pitchFamily="34" charset="0"/>
                <a:ea typeface="Arial" panose="020B0604020202020204" pitchFamily="34" charset="0"/>
              </a:rPr>
              <a:t>Engineering and</a:t>
            </a:r>
            <a:r>
              <a:rPr lang="en-GB" sz="1800" spc="-1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design</a:t>
            </a:r>
          </a:p>
          <a:p>
            <a:pPr>
              <a:lnSpc>
                <a:spcPct val="170000"/>
              </a:lnSpc>
              <a:spcBef>
                <a:spcPts val="0"/>
              </a:spcBef>
            </a:pPr>
            <a:r>
              <a:rPr lang="en-GB" sz="1800" dirty="0">
                <a:effectLst/>
                <a:latin typeface="Arial" panose="020B0604020202020204" pitchFamily="34" charset="0"/>
                <a:ea typeface="Arial" panose="020B0604020202020204" pitchFamily="34" charset="0"/>
              </a:rPr>
              <a:t>Project and Team</a:t>
            </a:r>
            <a:r>
              <a:rPr lang="en-GB" sz="1800" spc="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Management</a:t>
            </a:r>
          </a:p>
          <a:p>
            <a:pPr>
              <a:lnSpc>
                <a:spcPct val="170000"/>
              </a:lnSpc>
              <a:spcBef>
                <a:spcPts val="0"/>
              </a:spcBef>
            </a:pPr>
            <a:r>
              <a:rPr lang="en-GB" sz="1800" dirty="0">
                <a:effectLst/>
                <a:latin typeface="Arial" panose="020B0604020202020204" pitchFamily="34" charset="0"/>
                <a:ea typeface="Arial" panose="020B0604020202020204" pitchFamily="34" charset="0"/>
              </a:rPr>
              <a:t>Installation &amp;</a:t>
            </a:r>
            <a:r>
              <a:rPr lang="en-GB" sz="1800" spc="-1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Commissioning</a:t>
            </a:r>
            <a:endParaRPr lang="en-GB" sz="1800" dirty="0">
              <a:latin typeface="Arial" panose="020B0604020202020204" pitchFamily="34" charset="0"/>
              <a:ea typeface="Arial" panose="020B0604020202020204" pitchFamily="34" charset="0"/>
            </a:endParaRPr>
          </a:p>
          <a:p>
            <a:pPr>
              <a:lnSpc>
                <a:spcPct val="170000"/>
              </a:lnSpc>
              <a:spcBef>
                <a:spcPts val="0"/>
              </a:spcBef>
            </a:pPr>
            <a:r>
              <a:rPr lang="en-GB" sz="1800" dirty="0">
                <a:latin typeface="Arial" panose="020B0604020202020204" pitchFamily="34" charset="0"/>
              </a:rPr>
              <a:t>Support Service and Maintenance</a:t>
            </a:r>
          </a:p>
          <a:p>
            <a:pPr>
              <a:lnSpc>
                <a:spcPct val="170000"/>
              </a:lnSpc>
              <a:spcBef>
                <a:spcPts val="0"/>
              </a:spcBef>
            </a:pPr>
            <a:r>
              <a:rPr lang="en-GB" sz="1800" dirty="0">
                <a:effectLst/>
                <a:latin typeface="Arial" panose="020B0604020202020204" pitchFamily="34" charset="0"/>
                <a:ea typeface="Symbol" panose="05050102010706020507" pitchFamily="18" charset="2"/>
                <a:cs typeface="Symbol" panose="05050102010706020507" pitchFamily="18" charset="2"/>
              </a:rPr>
              <a:t>Training</a:t>
            </a:r>
            <a:endParaRPr lang="en-US" sz="1800" dirty="0">
              <a:effectLst/>
              <a:latin typeface="Arial" panose="020B0604020202020204" pitchFamily="34" charset="0"/>
              <a:ea typeface="Symbol" panose="05050102010706020507" pitchFamily="18" charset="2"/>
              <a:cs typeface="Symbol" panose="05050102010706020507" pitchFamily="18" charset="2"/>
            </a:endParaRPr>
          </a:p>
          <a:p>
            <a:pPr marL="0" indent="0">
              <a:spcBef>
                <a:spcPts val="40"/>
              </a:spcBef>
              <a:buNone/>
            </a:pPr>
            <a:endParaRPr lang="en-GB" sz="1800" b="1" i="1" dirty="0">
              <a:effectLst/>
              <a:latin typeface="Arial" panose="020B0604020202020204" pitchFamily="34" charset="0"/>
              <a:ea typeface="Arial" panose="020B0604020202020204" pitchFamily="34" charset="0"/>
            </a:endParaRPr>
          </a:p>
          <a:p>
            <a:pPr marL="0" indent="0">
              <a:spcBef>
                <a:spcPts val="40"/>
              </a:spcBef>
              <a:buNone/>
            </a:pPr>
            <a:r>
              <a:rPr lang="en-GB" sz="1800" b="1" i="1" dirty="0">
                <a:effectLst/>
                <a:latin typeface="Arial" panose="020B0604020202020204" pitchFamily="34" charset="0"/>
                <a:ea typeface="Arial" panose="020B0604020202020204" pitchFamily="34" charset="0"/>
              </a:rPr>
              <a:t>Benefits that you find in our company team:</a:t>
            </a:r>
            <a:endParaRPr lang="en-US" sz="1800" b="1" i="1" dirty="0">
              <a:effectLst/>
              <a:latin typeface="Arial" panose="020B0604020202020204" pitchFamily="34" charset="0"/>
              <a:ea typeface="Arial" panose="020B0604020202020204" pitchFamily="34" charset="0"/>
            </a:endParaRPr>
          </a:p>
          <a:p>
            <a:pPr marL="342900" marR="1414145" lvl="0" indent="-342900" rtl="0">
              <a:lnSpc>
                <a:spcPct val="170000"/>
              </a:lnSpc>
              <a:spcBef>
                <a:spcPts val="0"/>
              </a:spcBef>
              <a:buFont typeface="Wingdings" panose="05000000000000000000" pitchFamily="2" charset="2"/>
              <a:buChar char=""/>
              <a:tabLst>
                <a:tab pos="977900" algn="l"/>
                <a:tab pos="978535" algn="l"/>
              </a:tabLst>
            </a:pPr>
            <a:r>
              <a:rPr lang="en-GB" sz="1800" dirty="0">
                <a:effectLst/>
                <a:latin typeface="Arial" panose="020B0604020202020204" pitchFamily="34" charset="0"/>
                <a:ea typeface="Arial" panose="020B0604020202020204" pitchFamily="34" charset="0"/>
              </a:rPr>
              <a:t>A strong experience base in execution of projects all over the</a:t>
            </a:r>
            <a:r>
              <a:rPr lang="en-GB" sz="1800" spc="-16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world especially in</a:t>
            </a:r>
            <a:r>
              <a:rPr lang="en-GB" sz="1800" spc="-2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Libya.</a:t>
            </a:r>
            <a:endParaRPr lang="en-US" sz="1800" dirty="0">
              <a:effectLst/>
              <a:latin typeface="Arial" panose="020B0604020202020204" pitchFamily="34" charset="0"/>
              <a:ea typeface="Arial" panose="020B0604020202020204" pitchFamily="34" charset="0"/>
            </a:endParaRPr>
          </a:p>
          <a:p>
            <a:pPr marL="342900" marR="0" lvl="0" indent="-342900">
              <a:lnSpc>
                <a:spcPct val="170000"/>
              </a:lnSpc>
              <a:spcBef>
                <a:spcPts val="0"/>
              </a:spcBef>
              <a:buFont typeface="Wingdings" panose="05000000000000000000" pitchFamily="2" charset="2"/>
              <a:buChar char=""/>
              <a:tabLst>
                <a:tab pos="977900" algn="l"/>
                <a:tab pos="978535" algn="l"/>
              </a:tabLst>
            </a:pPr>
            <a:r>
              <a:rPr lang="en-GB" sz="1800" dirty="0">
                <a:effectLst/>
                <a:latin typeface="Arial" panose="020B0604020202020204" pitchFamily="34" charset="0"/>
                <a:ea typeface="Arial" panose="020B0604020202020204" pitchFamily="34" charset="0"/>
              </a:rPr>
              <a:t>Capability to provide integrated</a:t>
            </a:r>
            <a:r>
              <a:rPr lang="en-GB" sz="1800" spc="-1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solutions.</a:t>
            </a:r>
            <a:endParaRPr lang="en-US" sz="1800" dirty="0">
              <a:effectLst/>
              <a:latin typeface="Arial" panose="020B0604020202020204" pitchFamily="34" charset="0"/>
              <a:ea typeface="Arial" panose="020B0604020202020204" pitchFamily="34" charset="0"/>
            </a:endParaRPr>
          </a:p>
          <a:p>
            <a:pPr marL="342900" marR="1392555" lvl="0" indent="-342900">
              <a:lnSpc>
                <a:spcPct val="170000"/>
              </a:lnSpc>
              <a:spcBef>
                <a:spcPts val="0"/>
              </a:spcBef>
              <a:buFont typeface="Wingdings" panose="05000000000000000000" pitchFamily="2" charset="2"/>
              <a:buChar char=""/>
              <a:tabLst>
                <a:tab pos="977900" algn="l"/>
                <a:tab pos="978535" algn="l"/>
              </a:tabLst>
            </a:pPr>
            <a:r>
              <a:rPr lang="en-GB" sz="1800" dirty="0">
                <a:effectLst/>
                <a:latin typeface="Arial" panose="020B0604020202020204" pitchFamily="34" charset="0"/>
                <a:ea typeface="Arial" panose="020B0604020202020204" pitchFamily="34" charset="0"/>
              </a:rPr>
              <a:t>Extensive and current knowledge of on-site work and procedures in Libya</a:t>
            </a:r>
            <a:r>
              <a:rPr lang="en-US" sz="1800" dirty="0">
                <a:effectLst/>
                <a:latin typeface="Arial" panose="020B0604020202020204" pitchFamily="34" charset="0"/>
                <a:ea typeface="Arial" panose="020B0604020202020204" pitchFamily="34" charset="0"/>
              </a:rPr>
              <a:t> especially HSE requirements in oil fields</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342900" marR="0" lvl="0" indent="-342900">
              <a:lnSpc>
                <a:spcPct val="170000"/>
              </a:lnSpc>
              <a:spcBef>
                <a:spcPts val="0"/>
              </a:spcBef>
              <a:buFont typeface="Wingdings" panose="05000000000000000000" pitchFamily="2" charset="2"/>
              <a:buChar char=""/>
              <a:tabLst>
                <a:tab pos="977900" algn="l"/>
                <a:tab pos="978535" algn="l"/>
              </a:tabLst>
            </a:pPr>
            <a:r>
              <a:rPr lang="en-GB" sz="1800" dirty="0">
                <a:effectLst/>
                <a:latin typeface="Arial" panose="020B0604020202020204" pitchFamily="34" charset="0"/>
                <a:ea typeface="Arial" panose="020B0604020202020204" pitchFamily="34" charset="0"/>
              </a:rPr>
              <a:t>A unique in-depth knowledge of technology</a:t>
            </a:r>
            <a:r>
              <a:rPr lang="en-GB" sz="1800" spc="-1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trends.</a:t>
            </a:r>
            <a:endParaRPr lang="en-US" sz="1800" dirty="0">
              <a:effectLst/>
              <a:latin typeface="Arial" panose="020B0604020202020204" pitchFamily="34" charset="0"/>
              <a:ea typeface="Arial" panose="020B0604020202020204" pitchFamily="34" charset="0"/>
            </a:endParaRPr>
          </a:p>
          <a:p>
            <a:pPr marL="342900" marR="0" lvl="0" indent="-342900">
              <a:lnSpc>
                <a:spcPct val="170000"/>
              </a:lnSpc>
              <a:spcBef>
                <a:spcPts val="0"/>
              </a:spcBef>
              <a:buFont typeface="Wingdings" panose="05000000000000000000" pitchFamily="2" charset="2"/>
              <a:buChar char=""/>
              <a:tabLst>
                <a:tab pos="977900" algn="l"/>
                <a:tab pos="978535" algn="l"/>
              </a:tabLst>
            </a:pPr>
            <a:r>
              <a:rPr lang="en-GB" sz="1800" dirty="0">
                <a:effectLst/>
                <a:latin typeface="Arial" panose="020B0604020202020204" pitchFamily="34" charset="0"/>
                <a:ea typeface="Arial" panose="020B0604020202020204" pitchFamily="34" charset="0"/>
              </a:rPr>
              <a:t>A worldwide procurement capability</a:t>
            </a:r>
            <a:endParaRPr lang="en-US" sz="1800" dirty="0">
              <a:effectLst/>
              <a:latin typeface="Arial" panose="020B0604020202020204" pitchFamily="34" charset="0"/>
              <a:ea typeface="Arial" panose="020B0604020202020204" pitchFamily="34" charset="0"/>
            </a:endParaRPr>
          </a:p>
          <a:p>
            <a:pPr marL="0" marR="0" indent="0">
              <a:lnSpc>
                <a:spcPct val="170000"/>
              </a:lnSpc>
              <a:spcBef>
                <a:spcPts val="0"/>
              </a:spcBef>
              <a:buNone/>
            </a:pPr>
            <a:endParaRPr lang="en-US" sz="1800" dirty="0">
              <a:latin typeface="Arial" panose="020B0604020202020204" pitchFamily="34" charset="0"/>
            </a:endParaRPr>
          </a:p>
          <a:p>
            <a:pPr>
              <a:lnSpc>
                <a:spcPct val="170000"/>
              </a:lnSpc>
              <a:spcBef>
                <a:spcPts val="0"/>
              </a:spcBef>
            </a:pPr>
            <a:endParaRPr lang="en-US" sz="1800" dirty="0">
              <a:latin typeface="Arial" panose="020B0604020202020204" pitchFamily="34" charset="0"/>
              <a:ea typeface="Arial" panose="020B0604020202020204" pitchFamily="34" charset="0"/>
            </a:endParaRPr>
          </a:p>
          <a:p>
            <a:endParaRPr lang="en-US" sz="1800" dirty="0">
              <a:effectLst/>
              <a:latin typeface="Arial" panose="020B0604020202020204" pitchFamily="34" charset="0"/>
              <a:ea typeface="Arial" panose="020B0604020202020204" pitchFamily="34" charset="0"/>
            </a:endParaRPr>
          </a:p>
        </p:txBody>
      </p:sp>
      <p:pic>
        <p:nvPicPr>
          <p:cNvPr id="5" name="Picture 4" descr="A picture containing text, person, indoor, person&#10;&#10;Description automatically generated">
            <a:extLst>
              <a:ext uri="{FF2B5EF4-FFF2-40B4-BE49-F238E27FC236}">
                <a16:creationId xmlns:a16="http://schemas.microsoft.com/office/drawing/2014/main" id="{04F2D99C-6E4A-4882-9696-1B761B270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846" y="4225905"/>
            <a:ext cx="3243459" cy="2171959"/>
          </a:xfrm>
          <a:prstGeom prst="rect">
            <a:avLst/>
          </a:prstGeom>
        </p:spPr>
      </p:pic>
      <p:pic>
        <p:nvPicPr>
          <p:cNvPr id="7" name="Picture 6" descr="A picture containing ground, outdoor, solar cell, empty&#10;&#10;Description automatically generated">
            <a:extLst>
              <a:ext uri="{FF2B5EF4-FFF2-40B4-BE49-F238E27FC236}">
                <a16:creationId xmlns:a16="http://schemas.microsoft.com/office/drawing/2014/main" id="{76EAC40C-CC9D-4F28-8356-2C2AFD366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792" y="423559"/>
            <a:ext cx="3043382" cy="2282536"/>
          </a:xfrm>
          <a:prstGeom prst="rect">
            <a:avLst/>
          </a:prstGeom>
        </p:spPr>
      </p:pic>
      <p:pic>
        <p:nvPicPr>
          <p:cNvPr id="11" name="Picture 10" descr="A person standing next to a factory&#10;&#10;Description automatically generated with low confidence">
            <a:extLst>
              <a:ext uri="{FF2B5EF4-FFF2-40B4-BE49-F238E27FC236}">
                <a16:creationId xmlns:a16="http://schemas.microsoft.com/office/drawing/2014/main" id="{C362586B-BBC7-4E1B-9A83-64BF2A80E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040" y="3212698"/>
            <a:ext cx="3368134" cy="2099187"/>
          </a:xfrm>
          <a:prstGeom prst="rect">
            <a:avLst/>
          </a:prstGeom>
        </p:spPr>
      </p:pic>
      <p:pic>
        <p:nvPicPr>
          <p:cNvPr id="13" name="Picture 12" descr="A picture containing bridge, outdoor, building, distance&#10;&#10;Description automatically generated">
            <a:extLst>
              <a:ext uri="{FF2B5EF4-FFF2-40B4-BE49-F238E27FC236}">
                <a16:creationId xmlns:a16="http://schemas.microsoft.com/office/drawing/2014/main" id="{7473944B-C8EB-4DC5-9F79-CD53C0C3F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163105" y="807125"/>
            <a:ext cx="3108603" cy="2331452"/>
          </a:xfrm>
          <a:prstGeom prst="rect">
            <a:avLst/>
          </a:prstGeom>
        </p:spPr>
      </p:pic>
    </p:spTree>
    <p:extLst>
      <p:ext uri="{BB962C8B-B14F-4D97-AF65-F5344CB8AC3E}">
        <p14:creationId xmlns:p14="http://schemas.microsoft.com/office/powerpoint/2010/main" val="252448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CDC5-94E1-4489-A2FA-921B6803A9B8}"/>
              </a:ext>
            </a:extLst>
          </p:cNvPr>
          <p:cNvSpPr>
            <a:spLocks noGrp="1"/>
          </p:cNvSpPr>
          <p:nvPr>
            <p:ph type="title"/>
          </p:nvPr>
        </p:nvSpPr>
        <p:spPr>
          <a:xfrm>
            <a:off x="341084" y="240953"/>
            <a:ext cx="7410844" cy="1234440"/>
          </a:xfrm>
        </p:spPr>
        <p:txBody>
          <a:bodyPr/>
          <a:lstStyle/>
          <a:p>
            <a:r>
              <a:rPr lang="en-US" dirty="0"/>
              <a:t>References </a:t>
            </a:r>
            <a:br>
              <a:rPr lang="en-US" dirty="0"/>
            </a:br>
            <a:r>
              <a:rPr lang="en-US" dirty="0"/>
              <a:t>(selected projects)</a:t>
            </a:r>
          </a:p>
        </p:txBody>
      </p:sp>
      <p:grpSp>
        <p:nvGrpSpPr>
          <p:cNvPr id="12" name="Group 11">
            <a:extLst>
              <a:ext uri="{FF2B5EF4-FFF2-40B4-BE49-F238E27FC236}">
                <a16:creationId xmlns:a16="http://schemas.microsoft.com/office/drawing/2014/main" id="{3D3113DE-1671-410D-A07A-5FBD9DE852F6}"/>
              </a:ext>
            </a:extLst>
          </p:cNvPr>
          <p:cNvGrpSpPr/>
          <p:nvPr/>
        </p:nvGrpSpPr>
        <p:grpSpPr>
          <a:xfrm>
            <a:off x="803487" y="1678332"/>
            <a:ext cx="819750" cy="753205"/>
            <a:chOff x="803487" y="1678332"/>
            <a:chExt cx="819750" cy="753205"/>
          </a:xfrm>
        </p:grpSpPr>
        <p:sp>
          <p:nvSpPr>
            <p:cNvPr id="55" name="object 13">
              <a:extLst>
                <a:ext uri="{FF2B5EF4-FFF2-40B4-BE49-F238E27FC236}">
                  <a16:creationId xmlns:a16="http://schemas.microsoft.com/office/drawing/2014/main" id="{E506E01C-1C88-4FE2-A4CB-AF3DC65AA430}"/>
                </a:ext>
              </a:extLst>
            </p:cNvPr>
            <p:cNvSpPr/>
            <p:nvPr/>
          </p:nvSpPr>
          <p:spPr>
            <a:xfrm>
              <a:off x="803487" y="1678332"/>
              <a:ext cx="819750" cy="753205"/>
            </a:xfrm>
            <a:custGeom>
              <a:avLst/>
              <a:gdLst/>
              <a:ahLst/>
              <a:cxnLst/>
              <a:rect l="l" t="t" r="r" b="b"/>
              <a:pathLst>
                <a:path w="719455" h="718185">
                  <a:moveTo>
                    <a:pt x="359663"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3"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8"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3" y="0"/>
                  </a:lnTo>
                  <a:close/>
                </a:path>
              </a:pathLst>
            </a:custGeom>
            <a:solidFill>
              <a:srgbClr val="950F40"/>
            </a:solidFill>
          </p:spPr>
          <p:txBody>
            <a:bodyPr wrap="square" lIns="0" tIns="0" rIns="0" bIns="0" rtlCol="0"/>
            <a:lstStyle/>
            <a:p>
              <a:endParaRPr/>
            </a:p>
          </p:txBody>
        </p:sp>
        <p:sp>
          <p:nvSpPr>
            <p:cNvPr id="56" name="object 14">
              <a:extLst>
                <a:ext uri="{FF2B5EF4-FFF2-40B4-BE49-F238E27FC236}">
                  <a16:creationId xmlns:a16="http://schemas.microsoft.com/office/drawing/2014/main" id="{22A2F140-CE41-42E6-A6B5-F3DC9C2547FF}"/>
                </a:ext>
              </a:extLst>
            </p:cNvPr>
            <p:cNvSpPr/>
            <p:nvPr/>
          </p:nvSpPr>
          <p:spPr>
            <a:xfrm>
              <a:off x="907673" y="1774231"/>
              <a:ext cx="611376" cy="561407"/>
            </a:xfrm>
            <a:custGeom>
              <a:avLst/>
              <a:gdLst/>
              <a:ahLst/>
              <a:cxnLst/>
              <a:rect l="l" t="t" r="r" b="b"/>
              <a:pathLst>
                <a:path w="536575" h="535305">
                  <a:moveTo>
                    <a:pt x="268223"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3"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8"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3" y="0"/>
                  </a:lnTo>
                  <a:close/>
                </a:path>
              </a:pathLst>
            </a:custGeom>
            <a:solidFill>
              <a:srgbClr val="FFFFFF"/>
            </a:solidFill>
          </p:spPr>
          <p:txBody>
            <a:bodyPr wrap="square" lIns="0" tIns="0" rIns="0" bIns="0" rtlCol="0"/>
            <a:lstStyle/>
            <a:p>
              <a:endParaRPr/>
            </a:p>
          </p:txBody>
        </p:sp>
        <p:sp>
          <p:nvSpPr>
            <p:cNvPr id="57" name="object 15">
              <a:extLst>
                <a:ext uri="{FF2B5EF4-FFF2-40B4-BE49-F238E27FC236}">
                  <a16:creationId xmlns:a16="http://schemas.microsoft.com/office/drawing/2014/main" id="{DB3FC306-21C8-4CA5-899D-514952C0D20B}"/>
                </a:ext>
              </a:extLst>
            </p:cNvPr>
            <p:cNvSpPr txBox="1"/>
            <p:nvPr/>
          </p:nvSpPr>
          <p:spPr>
            <a:xfrm>
              <a:off x="1016331" y="1866777"/>
              <a:ext cx="550647"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2004/2005</a:t>
              </a:r>
              <a:endParaRPr sz="1400" dirty="0">
                <a:latin typeface="Arial"/>
                <a:cs typeface="Arial"/>
              </a:endParaRPr>
            </a:p>
          </p:txBody>
        </p:sp>
      </p:grpSp>
      <p:grpSp>
        <p:nvGrpSpPr>
          <p:cNvPr id="14" name="Group 13">
            <a:extLst>
              <a:ext uri="{FF2B5EF4-FFF2-40B4-BE49-F238E27FC236}">
                <a16:creationId xmlns:a16="http://schemas.microsoft.com/office/drawing/2014/main" id="{045313AF-669C-468B-98B3-434ECD85C346}"/>
              </a:ext>
            </a:extLst>
          </p:cNvPr>
          <p:cNvGrpSpPr/>
          <p:nvPr/>
        </p:nvGrpSpPr>
        <p:grpSpPr>
          <a:xfrm>
            <a:off x="167789" y="1678332"/>
            <a:ext cx="10933341" cy="1131604"/>
            <a:chOff x="167789" y="1678332"/>
            <a:chExt cx="10933341" cy="1131604"/>
          </a:xfrm>
        </p:grpSpPr>
        <p:grpSp>
          <p:nvGrpSpPr>
            <p:cNvPr id="13" name="Group 12">
              <a:extLst>
                <a:ext uri="{FF2B5EF4-FFF2-40B4-BE49-F238E27FC236}">
                  <a16:creationId xmlns:a16="http://schemas.microsoft.com/office/drawing/2014/main" id="{10BFC079-B5D5-4D18-B5E2-DFC7892A28CC}"/>
                </a:ext>
              </a:extLst>
            </p:cNvPr>
            <p:cNvGrpSpPr/>
            <p:nvPr/>
          </p:nvGrpSpPr>
          <p:grpSpPr>
            <a:xfrm>
              <a:off x="167789" y="2484946"/>
              <a:ext cx="10933341" cy="324990"/>
              <a:chOff x="167789" y="2484946"/>
              <a:chExt cx="10933341" cy="324990"/>
            </a:xfrm>
          </p:grpSpPr>
          <p:sp>
            <p:nvSpPr>
              <p:cNvPr id="48" name="object 6">
                <a:extLst>
                  <a:ext uri="{FF2B5EF4-FFF2-40B4-BE49-F238E27FC236}">
                    <a16:creationId xmlns:a16="http://schemas.microsoft.com/office/drawing/2014/main" id="{78C42F15-0A90-44BD-8FC6-82FC7ACC8C12}"/>
                  </a:ext>
                </a:extLst>
              </p:cNvPr>
              <p:cNvSpPr/>
              <p:nvPr/>
            </p:nvSpPr>
            <p:spPr>
              <a:xfrm>
                <a:off x="167789" y="2484946"/>
                <a:ext cx="10933341" cy="303482"/>
              </a:xfrm>
              <a:custGeom>
                <a:avLst/>
                <a:gdLst/>
                <a:ahLst/>
                <a:cxnLst/>
                <a:rect l="l" t="t" r="r" b="b"/>
                <a:pathLst>
                  <a:path w="7187565" h="309880">
                    <a:moveTo>
                      <a:pt x="845820" y="73152"/>
                    </a:moveTo>
                    <a:lnTo>
                      <a:pt x="680466" y="163576"/>
                    </a:lnTo>
                    <a:lnTo>
                      <a:pt x="515112" y="73152"/>
                    </a:lnTo>
                    <a:lnTo>
                      <a:pt x="515112" y="89408"/>
                    </a:lnTo>
                    <a:lnTo>
                      <a:pt x="680466" y="179832"/>
                    </a:lnTo>
                    <a:lnTo>
                      <a:pt x="845820" y="89408"/>
                    </a:lnTo>
                    <a:lnTo>
                      <a:pt x="845820" y="73152"/>
                    </a:lnTo>
                    <a:close/>
                  </a:path>
                  <a:path w="7187565" h="309880">
                    <a:moveTo>
                      <a:pt x="845820" y="0"/>
                    </a:moveTo>
                    <a:lnTo>
                      <a:pt x="680466" y="90424"/>
                    </a:lnTo>
                    <a:lnTo>
                      <a:pt x="515112" y="0"/>
                    </a:lnTo>
                    <a:lnTo>
                      <a:pt x="515112" y="16256"/>
                    </a:lnTo>
                    <a:lnTo>
                      <a:pt x="680466" y="106680"/>
                    </a:lnTo>
                    <a:lnTo>
                      <a:pt x="845820" y="16256"/>
                    </a:lnTo>
                    <a:lnTo>
                      <a:pt x="845820" y="0"/>
                    </a:lnTo>
                    <a:close/>
                  </a:path>
                  <a:path w="7187565" h="309880">
                    <a:moveTo>
                      <a:pt x="7187184" y="271272"/>
                    </a:moveTo>
                    <a:lnTo>
                      <a:pt x="7110984" y="233172"/>
                    </a:lnTo>
                    <a:lnTo>
                      <a:pt x="7110984" y="263652"/>
                    </a:lnTo>
                    <a:lnTo>
                      <a:pt x="0" y="262128"/>
                    </a:lnTo>
                    <a:lnTo>
                      <a:pt x="0" y="277368"/>
                    </a:lnTo>
                    <a:lnTo>
                      <a:pt x="7110984" y="278892"/>
                    </a:lnTo>
                    <a:lnTo>
                      <a:pt x="7110984" y="309372"/>
                    </a:lnTo>
                    <a:lnTo>
                      <a:pt x="7171944" y="278892"/>
                    </a:lnTo>
                    <a:lnTo>
                      <a:pt x="7187184" y="271272"/>
                    </a:lnTo>
                    <a:close/>
                  </a:path>
                </a:pathLst>
              </a:custGeom>
              <a:solidFill>
                <a:srgbClr val="919191"/>
              </a:solidFill>
            </p:spPr>
            <p:txBody>
              <a:bodyPr wrap="square" lIns="0" tIns="0" rIns="0" bIns="0" rtlCol="0"/>
              <a:lstStyle/>
              <a:p>
                <a:endParaRPr dirty="0"/>
              </a:p>
            </p:txBody>
          </p:sp>
          <p:sp>
            <p:nvSpPr>
              <p:cNvPr id="49" name="object 7">
                <a:extLst>
                  <a:ext uri="{FF2B5EF4-FFF2-40B4-BE49-F238E27FC236}">
                    <a16:creationId xmlns:a16="http://schemas.microsoft.com/office/drawing/2014/main" id="{0C811BE2-B987-4953-B7DE-53162B95C44B}"/>
                  </a:ext>
                </a:extLst>
              </p:cNvPr>
              <p:cNvSpPr/>
              <p:nvPr/>
            </p:nvSpPr>
            <p:spPr>
              <a:xfrm>
                <a:off x="1110095" y="2694859"/>
                <a:ext cx="126761" cy="115077"/>
              </a:xfrm>
              <a:prstGeom prst="rect">
                <a:avLst/>
              </a:prstGeom>
              <a:blipFill>
                <a:blip r:embed="rId2" cstate="print"/>
                <a:stretch>
                  <a:fillRect/>
                </a:stretch>
              </a:blipFill>
            </p:spPr>
            <p:txBody>
              <a:bodyPr wrap="square" lIns="0" tIns="0" rIns="0" bIns="0" rtlCol="0"/>
              <a:lstStyle/>
              <a:p>
                <a:endParaRPr/>
              </a:p>
            </p:txBody>
          </p:sp>
          <p:sp>
            <p:nvSpPr>
              <p:cNvPr id="52" name="object 10">
                <a:extLst>
                  <a:ext uri="{FF2B5EF4-FFF2-40B4-BE49-F238E27FC236}">
                    <a16:creationId xmlns:a16="http://schemas.microsoft.com/office/drawing/2014/main" id="{64A24A77-3E2A-4A8F-A782-B2EFBA67B7F4}"/>
                  </a:ext>
                </a:extLst>
              </p:cNvPr>
              <p:cNvSpPr/>
              <p:nvPr/>
            </p:nvSpPr>
            <p:spPr>
              <a:xfrm>
                <a:off x="5064340" y="2694859"/>
                <a:ext cx="126760" cy="115077"/>
              </a:xfrm>
              <a:prstGeom prst="rect">
                <a:avLst/>
              </a:prstGeom>
              <a:blipFill>
                <a:blip r:embed="rId2" cstate="print"/>
                <a:stretch>
                  <a:fillRect/>
                </a:stretch>
              </a:blipFill>
            </p:spPr>
            <p:txBody>
              <a:bodyPr wrap="square" lIns="0" tIns="0" rIns="0" bIns="0" rtlCol="0"/>
              <a:lstStyle/>
              <a:p>
                <a:endParaRPr/>
              </a:p>
            </p:txBody>
          </p:sp>
          <p:sp>
            <p:nvSpPr>
              <p:cNvPr id="54" name="object 12">
                <a:extLst>
                  <a:ext uri="{FF2B5EF4-FFF2-40B4-BE49-F238E27FC236}">
                    <a16:creationId xmlns:a16="http://schemas.microsoft.com/office/drawing/2014/main" id="{D724F7C1-E11C-4A73-B517-98E3E271E3F8}"/>
                  </a:ext>
                </a:extLst>
              </p:cNvPr>
              <p:cNvSpPr/>
              <p:nvPr/>
            </p:nvSpPr>
            <p:spPr>
              <a:xfrm>
                <a:off x="8639441" y="2694859"/>
                <a:ext cx="126761" cy="115077"/>
              </a:xfrm>
              <a:prstGeom prst="rect">
                <a:avLst/>
              </a:prstGeom>
              <a:blipFill>
                <a:blip r:embed="rId2" cstate="print"/>
                <a:stretch>
                  <a:fillRect/>
                </a:stretch>
              </a:blipFill>
            </p:spPr>
            <p:txBody>
              <a:bodyPr wrap="square" lIns="0" tIns="0" rIns="0" bIns="0" rtlCol="0"/>
              <a:lstStyle/>
              <a:p>
                <a:endParaRPr/>
              </a:p>
            </p:txBody>
          </p:sp>
        </p:grpSp>
        <p:sp>
          <p:nvSpPr>
            <p:cNvPr id="59" name="object 17">
              <a:extLst>
                <a:ext uri="{FF2B5EF4-FFF2-40B4-BE49-F238E27FC236}">
                  <a16:creationId xmlns:a16="http://schemas.microsoft.com/office/drawing/2014/main" id="{02138F4D-087F-498E-8A1E-A997C80C7459}"/>
                </a:ext>
              </a:extLst>
            </p:cNvPr>
            <p:cNvSpPr/>
            <p:nvPr/>
          </p:nvSpPr>
          <p:spPr>
            <a:xfrm>
              <a:off x="4770201" y="1678332"/>
              <a:ext cx="719455" cy="718185"/>
            </a:xfrm>
            <a:custGeom>
              <a:avLst/>
              <a:gdLst/>
              <a:ahLst/>
              <a:cxnLst/>
              <a:rect l="l" t="t" r="r" b="b"/>
              <a:pathLst>
                <a:path w="719454" h="718185">
                  <a:moveTo>
                    <a:pt x="359664"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4"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7"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4" y="0"/>
                  </a:lnTo>
                  <a:close/>
                </a:path>
              </a:pathLst>
            </a:custGeom>
            <a:solidFill>
              <a:srgbClr val="950F40"/>
            </a:solidFill>
          </p:spPr>
          <p:txBody>
            <a:bodyPr wrap="square" lIns="0" tIns="0" rIns="0" bIns="0" rtlCol="0"/>
            <a:lstStyle/>
            <a:p>
              <a:endParaRPr/>
            </a:p>
          </p:txBody>
        </p:sp>
      </p:grpSp>
      <p:grpSp>
        <p:nvGrpSpPr>
          <p:cNvPr id="11" name="Group 10">
            <a:extLst>
              <a:ext uri="{FF2B5EF4-FFF2-40B4-BE49-F238E27FC236}">
                <a16:creationId xmlns:a16="http://schemas.microsoft.com/office/drawing/2014/main" id="{98EC99B6-686E-4925-BAC3-5F1F9C3A2B19}"/>
              </a:ext>
            </a:extLst>
          </p:cNvPr>
          <p:cNvGrpSpPr/>
          <p:nvPr/>
        </p:nvGrpSpPr>
        <p:grpSpPr>
          <a:xfrm>
            <a:off x="4861641" y="1769772"/>
            <a:ext cx="589217" cy="888859"/>
            <a:chOff x="4861641" y="1769772"/>
            <a:chExt cx="589217" cy="888859"/>
          </a:xfrm>
        </p:grpSpPr>
        <p:sp>
          <p:nvSpPr>
            <p:cNvPr id="51" name="object 9">
              <a:extLst>
                <a:ext uri="{FF2B5EF4-FFF2-40B4-BE49-F238E27FC236}">
                  <a16:creationId xmlns:a16="http://schemas.microsoft.com/office/drawing/2014/main" id="{AB958EF1-298E-43FD-9446-F80841BC77FD}"/>
                </a:ext>
              </a:extLst>
            </p:cNvPr>
            <p:cNvSpPr/>
            <p:nvPr/>
          </p:nvSpPr>
          <p:spPr>
            <a:xfrm>
              <a:off x="4931289" y="2469497"/>
              <a:ext cx="375508" cy="189134"/>
            </a:xfrm>
            <a:custGeom>
              <a:avLst/>
              <a:gdLst/>
              <a:ahLst/>
              <a:cxnLst/>
              <a:rect l="l" t="t" r="r" b="b"/>
              <a:pathLst>
                <a:path w="329564" h="180339">
                  <a:moveTo>
                    <a:pt x="329184" y="73152"/>
                  </a:moveTo>
                  <a:lnTo>
                    <a:pt x="164592" y="163576"/>
                  </a:lnTo>
                  <a:lnTo>
                    <a:pt x="0" y="73152"/>
                  </a:lnTo>
                  <a:lnTo>
                    <a:pt x="0" y="89408"/>
                  </a:lnTo>
                  <a:lnTo>
                    <a:pt x="164592" y="179832"/>
                  </a:lnTo>
                  <a:lnTo>
                    <a:pt x="329184" y="89408"/>
                  </a:lnTo>
                  <a:lnTo>
                    <a:pt x="329184" y="73152"/>
                  </a:lnTo>
                  <a:close/>
                </a:path>
                <a:path w="329564" h="180339">
                  <a:moveTo>
                    <a:pt x="329184" y="0"/>
                  </a:moveTo>
                  <a:lnTo>
                    <a:pt x="164592" y="90424"/>
                  </a:lnTo>
                  <a:lnTo>
                    <a:pt x="0" y="0"/>
                  </a:lnTo>
                  <a:lnTo>
                    <a:pt x="0" y="16256"/>
                  </a:lnTo>
                  <a:lnTo>
                    <a:pt x="164592" y="106680"/>
                  </a:lnTo>
                  <a:lnTo>
                    <a:pt x="329184" y="16256"/>
                  </a:lnTo>
                  <a:lnTo>
                    <a:pt x="329184" y="0"/>
                  </a:lnTo>
                  <a:close/>
                </a:path>
              </a:pathLst>
            </a:custGeom>
            <a:solidFill>
              <a:srgbClr val="919191"/>
            </a:solidFill>
          </p:spPr>
          <p:txBody>
            <a:bodyPr wrap="square" lIns="0" tIns="0" rIns="0" bIns="0" rtlCol="0"/>
            <a:lstStyle/>
            <a:p>
              <a:endParaRPr dirty="0"/>
            </a:p>
          </p:txBody>
        </p:sp>
        <p:sp>
          <p:nvSpPr>
            <p:cNvPr id="60" name="object 18">
              <a:extLst>
                <a:ext uri="{FF2B5EF4-FFF2-40B4-BE49-F238E27FC236}">
                  <a16:creationId xmlns:a16="http://schemas.microsoft.com/office/drawing/2014/main" id="{902FCBD7-8142-4827-902E-8BD1A2E8EF15}"/>
                </a:ext>
              </a:extLst>
            </p:cNvPr>
            <p:cNvSpPr/>
            <p:nvPr/>
          </p:nvSpPr>
          <p:spPr>
            <a:xfrm>
              <a:off x="4861641" y="1769772"/>
              <a:ext cx="536575" cy="535305"/>
            </a:xfrm>
            <a:custGeom>
              <a:avLst/>
              <a:gdLst/>
              <a:ahLst/>
              <a:cxnLst/>
              <a:rect l="l" t="t" r="r" b="b"/>
              <a:pathLst>
                <a:path w="536575" h="535305">
                  <a:moveTo>
                    <a:pt x="268224"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4"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7"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4" y="0"/>
                  </a:lnTo>
                  <a:close/>
                </a:path>
              </a:pathLst>
            </a:custGeom>
            <a:solidFill>
              <a:srgbClr val="FFFFFF"/>
            </a:solidFill>
          </p:spPr>
          <p:txBody>
            <a:bodyPr wrap="square" lIns="0" tIns="0" rIns="0" bIns="0" rtlCol="0"/>
            <a:lstStyle/>
            <a:p>
              <a:endParaRPr/>
            </a:p>
          </p:txBody>
        </p:sp>
        <p:sp>
          <p:nvSpPr>
            <p:cNvPr id="61" name="object 19">
              <a:extLst>
                <a:ext uri="{FF2B5EF4-FFF2-40B4-BE49-F238E27FC236}">
                  <a16:creationId xmlns:a16="http://schemas.microsoft.com/office/drawing/2014/main" id="{D5AB36F4-4A42-4891-9617-D60AA7F6A0BF}"/>
                </a:ext>
              </a:extLst>
            </p:cNvPr>
            <p:cNvSpPr txBox="1"/>
            <p:nvPr/>
          </p:nvSpPr>
          <p:spPr>
            <a:xfrm>
              <a:off x="4919299" y="1840073"/>
              <a:ext cx="531559"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2005/2006</a:t>
              </a:r>
              <a:endParaRPr sz="1400" dirty="0">
                <a:latin typeface="Arial"/>
                <a:cs typeface="Arial"/>
              </a:endParaRPr>
            </a:p>
          </p:txBody>
        </p:sp>
      </p:grpSp>
      <p:sp>
        <p:nvSpPr>
          <p:cNvPr id="74" name="TextBox 73">
            <a:extLst>
              <a:ext uri="{FF2B5EF4-FFF2-40B4-BE49-F238E27FC236}">
                <a16:creationId xmlns:a16="http://schemas.microsoft.com/office/drawing/2014/main" id="{7593EF4D-21D9-4500-BB47-02072561F42C}"/>
              </a:ext>
            </a:extLst>
          </p:cNvPr>
          <p:cNvSpPr txBox="1"/>
          <p:nvPr/>
        </p:nvSpPr>
        <p:spPr>
          <a:xfrm>
            <a:off x="201541" y="2852039"/>
            <a:ext cx="3092597" cy="3493264"/>
          </a:xfrm>
          <a:prstGeom prst="rect">
            <a:avLst/>
          </a:prstGeom>
          <a:noFill/>
        </p:spPr>
        <p:txBody>
          <a:bodyPr wrap="square" rtlCol="0">
            <a:spAutoFit/>
          </a:bodyPr>
          <a:lstStyle/>
          <a:p>
            <a:r>
              <a:rPr lang="en-GB" sz="1100" b="1" dirty="0" err="1">
                <a:effectLst/>
                <a:latin typeface="Arial" panose="020B0604020202020204" pitchFamily="34" charset="0"/>
                <a:ea typeface="Arial" panose="020B0604020202020204" pitchFamily="34" charset="0"/>
              </a:rPr>
              <a:t>Agip</a:t>
            </a:r>
            <a:r>
              <a:rPr lang="en-GB" sz="1100" b="1" dirty="0">
                <a:effectLst/>
                <a:latin typeface="Arial" panose="020B0604020202020204" pitchFamily="34" charset="0"/>
                <a:ea typeface="Arial" panose="020B0604020202020204" pitchFamily="34" charset="0"/>
              </a:rPr>
              <a:t> Oil </a:t>
            </a:r>
            <a:r>
              <a:rPr lang="en-GB" sz="1100" b="1" spc="-10" dirty="0">
                <a:effectLst/>
                <a:latin typeface="Arial" panose="020B0604020202020204" pitchFamily="34" charset="0"/>
                <a:ea typeface="Arial" panose="020B0604020202020204" pitchFamily="34" charset="0"/>
              </a:rPr>
              <a:t>(Libya</a:t>
            </a:r>
            <a:r>
              <a:rPr lang="en-GB" sz="1100" b="1" spc="25" dirty="0">
                <a:effectLst/>
                <a:latin typeface="Arial" panose="020B0604020202020204" pitchFamily="34" charset="0"/>
                <a:ea typeface="Arial" panose="020B0604020202020204" pitchFamily="34" charset="0"/>
              </a:rPr>
              <a:t> </a:t>
            </a:r>
            <a:r>
              <a:rPr lang="en-GB" sz="1100" b="1" dirty="0">
                <a:effectLst/>
                <a:latin typeface="Arial" panose="020B0604020202020204" pitchFamily="34" charset="0"/>
                <a:ea typeface="Arial" panose="020B0604020202020204" pitchFamily="34" charset="0"/>
              </a:rPr>
              <a:t>Branch):</a:t>
            </a:r>
          </a:p>
          <a:p>
            <a:r>
              <a:rPr lang="en-GB" sz="1000" b="1" u="heavy" dirty="0">
                <a:effectLst/>
                <a:latin typeface="Arial" panose="020B0604020202020204" pitchFamily="34" charset="0"/>
                <a:ea typeface="Arial" panose="020B0604020202020204" pitchFamily="34" charset="0"/>
              </a:rPr>
              <a:t>Radio and Switching Network (EURO 700,000.00):</a:t>
            </a:r>
          </a:p>
          <a:p>
            <a:pPr algn="just"/>
            <a:r>
              <a:rPr lang="en-GB" sz="1000" dirty="0">
                <a:effectLst/>
                <a:latin typeface="Arial" panose="020B0604020202020204" pitchFamily="34" charset="0"/>
                <a:ea typeface="Arial" panose="020B0604020202020204" pitchFamily="34" charset="0"/>
              </a:rPr>
              <a:t>Our team was involved in Engineering, Procurement and Installation of a complete integrated Digital Microwave Systems to connect the operational Oil Fields in </a:t>
            </a:r>
            <a:r>
              <a:rPr lang="en-GB" sz="1000" dirty="0" err="1">
                <a:effectLst/>
                <a:latin typeface="Arial" panose="020B0604020202020204" pitchFamily="34" charset="0"/>
                <a:ea typeface="Arial" panose="020B0604020202020204" pitchFamily="34" charset="0"/>
              </a:rPr>
              <a:t>Bouri</a:t>
            </a:r>
            <a:r>
              <a:rPr lang="en-GB" sz="1000" dirty="0">
                <a:effectLst/>
                <a:latin typeface="Arial" panose="020B0604020202020204" pitchFamily="34" charset="0"/>
                <a:ea typeface="Arial" panose="020B0604020202020204" pitchFamily="34" charset="0"/>
              </a:rPr>
              <a:t> area (offshore), A100 area (Onshore), and Headquarter (Tripoli). The system consists of (6) complete Digital Microwave Radio Links (from Ericsson, Sweden &amp; </a:t>
            </a:r>
            <a:r>
              <a:rPr lang="en-GB" sz="1000" dirty="0" err="1">
                <a:effectLst/>
                <a:latin typeface="Arial" panose="020B0604020202020204" pitchFamily="34" charset="0"/>
                <a:ea typeface="Arial" panose="020B0604020202020204" pitchFamily="34" charset="0"/>
              </a:rPr>
              <a:t>AReS</a:t>
            </a:r>
            <a:r>
              <a:rPr lang="en-GB" sz="1000" dirty="0">
                <a:effectLst/>
                <a:latin typeface="Arial" panose="020B0604020202020204" pitchFamily="34" charset="0"/>
                <a:ea typeface="Arial" panose="020B0604020202020204" pitchFamily="34" charset="0"/>
              </a:rPr>
              <a:t>, Italy) with Multiplexers (from </a:t>
            </a:r>
            <a:r>
              <a:rPr lang="en-GB" sz="1000" dirty="0" err="1">
                <a:effectLst/>
                <a:latin typeface="Arial" panose="020B0604020202020204" pitchFamily="34" charset="0"/>
                <a:ea typeface="Arial" panose="020B0604020202020204" pitchFamily="34" charset="0"/>
              </a:rPr>
              <a:t>AReS</a:t>
            </a:r>
            <a:r>
              <a:rPr lang="en-GB" sz="1000" dirty="0">
                <a:effectLst/>
                <a:latin typeface="Arial" panose="020B0604020202020204" pitchFamily="34" charset="0"/>
                <a:ea typeface="Arial" panose="020B0604020202020204" pitchFamily="34" charset="0"/>
              </a:rPr>
              <a:t>) fully integrated to Digital PBXs (from Ericsson) and Cisco Routers (for data). Our project team was involved throughout the project phases (Phase 1&amp;2) under the supervision of the manufacturers (Ericsson and </a:t>
            </a:r>
            <a:r>
              <a:rPr lang="en-GB" sz="1000" dirty="0" err="1">
                <a:effectLst/>
                <a:latin typeface="Arial" panose="020B0604020202020204" pitchFamily="34" charset="0"/>
                <a:ea typeface="Arial" panose="020B0604020202020204" pitchFamily="34" charset="0"/>
              </a:rPr>
              <a:t>AReS</a:t>
            </a:r>
            <a:r>
              <a:rPr lang="en-GB" sz="1000" dirty="0">
                <a:effectLst/>
                <a:latin typeface="Arial" panose="020B0604020202020204" pitchFamily="34" charset="0"/>
                <a:ea typeface="Arial" panose="020B0604020202020204" pitchFamily="34" charset="0"/>
              </a:rPr>
              <a:t>). Our team was involved in Engineering, Design (by studying and identifying client requirements), project management, installation, and commissioning. The team gained a considerable high quality experience in execution of such projects. The two phases of the project were executed within 24 months on December</a:t>
            </a:r>
            <a:r>
              <a:rPr lang="en-GB" sz="1000" spc="-5" dirty="0">
                <a:effectLst/>
                <a:latin typeface="Arial" panose="020B0604020202020204" pitchFamily="34" charset="0"/>
                <a:ea typeface="Arial" panose="020B0604020202020204" pitchFamily="34" charset="0"/>
              </a:rPr>
              <a:t> </a:t>
            </a:r>
            <a:r>
              <a:rPr lang="en-GB" sz="1000" dirty="0">
                <a:effectLst/>
                <a:latin typeface="Arial" panose="020B0604020202020204" pitchFamily="34" charset="0"/>
                <a:ea typeface="Arial" panose="020B0604020202020204" pitchFamily="34" charset="0"/>
              </a:rPr>
              <a:t>2004.</a:t>
            </a:r>
            <a:endParaRPr lang="en-US" sz="1000" dirty="0">
              <a:latin typeface="Arial" panose="020B0604020202020204" pitchFamily="34" charset="0"/>
              <a:cs typeface="Arial" panose="020B0604020202020204" pitchFamily="34" charset="0"/>
            </a:endParaRPr>
          </a:p>
        </p:txBody>
      </p:sp>
      <p:sp>
        <p:nvSpPr>
          <p:cNvPr id="75" name="Rectangle: Rounded Corners 74">
            <a:extLst>
              <a:ext uri="{FF2B5EF4-FFF2-40B4-BE49-F238E27FC236}">
                <a16:creationId xmlns:a16="http://schemas.microsoft.com/office/drawing/2014/main" id="{98EF9E6A-D1BF-4175-8F96-B093143D07BF}"/>
              </a:ext>
            </a:extLst>
          </p:cNvPr>
          <p:cNvSpPr/>
          <p:nvPr/>
        </p:nvSpPr>
        <p:spPr>
          <a:xfrm>
            <a:off x="122829" y="2823964"/>
            <a:ext cx="3129707" cy="351667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0058CB4F-D430-45C8-B50D-EC3CD05368B0}"/>
              </a:ext>
            </a:extLst>
          </p:cNvPr>
          <p:cNvSpPr txBox="1"/>
          <p:nvPr/>
        </p:nvSpPr>
        <p:spPr>
          <a:xfrm>
            <a:off x="3532303" y="2913787"/>
            <a:ext cx="3281586" cy="3585597"/>
          </a:xfrm>
          <a:prstGeom prst="rect">
            <a:avLst/>
          </a:prstGeom>
          <a:noFill/>
        </p:spPr>
        <p:txBody>
          <a:bodyPr wrap="square" rtlCol="0">
            <a:spAutoFit/>
          </a:bodyPr>
          <a:lstStyle/>
          <a:p>
            <a:r>
              <a:rPr lang="en-GB" sz="1100" b="1" dirty="0">
                <a:latin typeface="Arial" panose="020B0604020202020204" pitchFamily="34" charset="0"/>
              </a:rPr>
              <a:t>Eni Oil (Libyan Branch):</a:t>
            </a:r>
          </a:p>
          <a:p>
            <a:r>
              <a:rPr lang="en-GB" sz="1100" b="1" u="sng" dirty="0">
                <a:latin typeface="Arial" panose="020B0604020202020204" pitchFamily="34" charset="0"/>
              </a:rPr>
              <a:t>DP4 – DP3 – Slough Digital Radio Link (EURO 200,000.00):</a:t>
            </a:r>
          </a:p>
          <a:p>
            <a:pPr algn="just"/>
            <a:r>
              <a:rPr lang="en-GB" sz="1000" dirty="0">
                <a:latin typeface="Arial" panose="020B0604020202020204" pitchFamily="34" charset="0"/>
              </a:rPr>
              <a:t>Our team was involved in Engineering, and Installation of two Digital Radio Links (from </a:t>
            </a:r>
            <a:r>
              <a:rPr lang="en-GB" sz="1000" dirty="0" err="1">
                <a:latin typeface="Arial" panose="020B0604020202020204" pitchFamily="34" charset="0"/>
              </a:rPr>
              <a:t>AReS</a:t>
            </a:r>
            <a:r>
              <a:rPr lang="en-GB" sz="1000" dirty="0">
                <a:latin typeface="Arial" panose="020B0604020202020204" pitchFamily="34" charset="0"/>
              </a:rPr>
              <a:t>) connecting the offshore platforms DP4-DP3) and DP4-Slough Tanker (movable). Our engineers were involved in the installation activities under the supervision of </a:t>
            </a:r>
            <a:r>
              <a:rPr lang="en-GB" sz="1000" dirty="0" err="1">
                <a:latin typeface="Arial" panose="020B0604020202020204" pitchFamily="34" charset="0"/>
              </a:rPr>
              <a:t>AReS</a:t>
            </a:r>
            <a:r>
              <a:rPr lang="en-GB" sz="1000" dirty="0">
                <a:latin typeface="Arial" panose="020B0604020202020204" pitchFamily="34" charset="0"/>
              </a:rPr>
              <a:t> team. The installation works includes 0.6m Antenna assembly and alignment, coaxial cable installation, rack positioning etc.</a:t>
            </a:r>
          </a:p>
          <a:p>
            <a:pPr algn="just"/>
            <a:endParaRPr lang="en-GB" sz="1100" b="1" u="sng" dirty="0">
              <a:latin typeface="Arial" panose="020B0604020202020204" pitchFamily="34" charset="0"/>
            </a:endParaRPr>
          </a:p>
          <a:p>
            <a:pPr algn="just"/>
            <a:r>
              <a:rPr lang="en-GB" sz="1100" b="1" u="sng" dirty="0">
                <a:latin typeface="Arial" panose="020B0604020202020204" pitchFamily="34" charset="0"/>
              </a:rPr>
              <a:t>A100 - UU - OO Digital Radio Link (EURO 100,000.00):</a:t>
            </a:r>
          </a:p>
          <a:p>
            <a:pPr algn="just"/>
            <a:r>
              <a:rPr lang="en-GB" sz="1000" dirty="0">
                <a:latin typeface="Arial" panose="020B0604020202020204" pitchFamily="34" charset="0"/>
              </a:rPr>
              <a:t>Our team was involved in Engineering, and Installation of two Digital Radio Links (from </a:t>
            </a:r>
            <a:r>
              <a:rPr lang="en-GB" sz="1000" dirty="0" err="1">
                <a:latin typeface="Arial" panose="020B0604020202020204" pitchFamily="34" charset="0"/>
              </a:rPr>
              <a:t>AReS</a:t>
            </a:r>
            <a:r>
              <a:rPr lang="en-GB" sz="1000" dirty="0">
                <a:latin typeface="Arial" panose="020B0604020202020204" pitchFamily="34" charset="0"/>
              </a:rPr>
              <a:t>) connecting the above-mentioned sites. Our engineers have finished the installation under the supervision of </a:t>
            </a:r>
            <a:r>
              <a:rPr lang="en-GB" sz="1000" dirty="0" err="1">
                <a:latin typeface="Arial" panose="020B0604020202020204" pitchFamily="34" charset="0"/>
              </a:rPr>
              <a:t>AReS</a:t>
            </a:r>
            <a:r>
              <a:rPr lang="en-GB" sz="1000" dirty="0">
                <a:latin typeface="Arial" panose="020B0604020202020204" pitchFamily="34" charset="0"/>
              </a:rPr>
              <a:t> on February 2006.The installation works includes: 3m Antenna assembly and alignment, coaxial cable installation, rack positioning etc.</a:t>
            </a:r>
            <a:endParaRPr lang="en-US" sz="1000" dirty="0">
              <a:latin typeface="Arial" panose="020B0604020202020204" pitchFamily="34" charset="0"/>
            </a:endParaRPr>
          </a:p>
          <a:p>
            <a:pPr algn="just"/>
            <a:endParaRPr lang="en-US" sz="1100" b="1" u="sng" dirty="0">
              <a:latin typeface="Arial" panose="020B0604020202020204" pitchFamily="34" charset="0"/>
            </a:endParaRPr>
          </a:p>
        </p:txBody>
      </p:sp>
      <p:sp>
        <p:nvSpPr>
          <p:cNvPr id="77" name="Rectangle: Rounded Corners 76">
            <a:extLst>
              <a:ext uri="{FF2B5EF4-FFF2-40B4-BE49-F238E27FC236}">
                <a16:creationId xmlns:a16="http://schemas.microsoft.com/office/drawing/2014/main" id="{1ECC24BD-EAA3-40A4-84D6-F6AF29A5BD88}"/>
              </a:ext>
            </a:extLst>
          </p:cNvPr>
          <p:cNvSpPr/>
          <p:nvPr/>
        </p:nvSpPr>
        <p:spPr>
          <a:xfrm>
            <a:off x="3362193" y="2893732"/>
            <a:ext cx="3487786" cy="34234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75A1FEF-6FAB-408A-BDDB-FF4ADAA64FAD}"/>
              </a:ext>
            </a:extLst>
          </p:cNvPr>
          <p:cNvSpPr txBox="1"/>
          <p:nvPr/>
        </p:nvSpPr>
        <p:spPr>
          <a:xfrm>
            <a:off x="7230737" y="2905762"/>
            <a:ext cx="2875792" cy="3370153"/>
          </a:xfrm>
          <a:prstGeom prst="rect">
            <a:avLst/>
          </a:prstGeom>
          <a:noFill/>
        </p:spPr>
        <p:txBody>
          <a:bodyPr wrap="square" rtlCol="0">
            <a:spAutoFit/>
          </a:bodyPr>
          <a:lstStyle/>
          <a:p>
            <a:r>
              <a:rPr lang="en-GB" sz="1100" b="1" dirty="0" err="1">
                <a:latin typeface="Arial" panose="020B0604020202020204" pitchFamily="34" charset="0"/>
              </a:rPr>
              <a:t>Veba</a:t>
            </a:r>
            <a:r>
              <a:rPr lang="en-GB" sz="1100" b="1" dirty="0">
                <a:latin typeface="Arial" panose="020B0604020202020204" pitchFamily="34" charset="0"/>
              </a:rPr>
              <a:t> Oil Operations (now Al </a:t>
            </a:r>
            <a:r>
              <a:rPr lang="en-GB" sz="1100" b="1" dirty="0" err="1">
                <a:latin typeface="Arial" panose="020B0604020202020204" pitchFamily="34" charset="0"/>
              </a:rPr>
              <a:t>Harouge</a:t>
            </a:r>
            <a:r>
              <a:rPr lang="en-GB" sz="1100" b="1" dirty="0">
                <a:latin typeface="Arial" panose="020B0604020202020204" pitchFamily="34" charset="0"/>
              </a:rPr>
              <a:t> Oil Operations):</a:t>
            </a:r>
          </a:p>
          <a:p>
            <a:r>
              <a:rPr lang="en-GB" sz="1100" b="1" u="sng" dirty="0">
                <a:latin typeface="Arial" panose="020B0604020202020204" pitchFamily="34" charset="0"/>
              </a:rPr>
              <a:t>Material Supply &amp; Technical Support (value: EURO 70,000.00):</a:t>
            </a:r>
          </a:p>
          <a:p>
            <a:pPr algn="just"/>
            <a:r>
              <a:rPr lang="en-GB" sz="1000" dirty="0">
                <a:latin typeface="Arial" panose="020B0604020202020204" pitchFamily="34" charset="0"/>
              </a:rPr>
              <a:t>Supply of fibre-optic cables, Computer Software, Hardware, and IT consumable items to purchase department (including: PCs, printers, accessories (hp), Switches (Cisco), and single/multimode direct buried fibre optic cables (</a:t>
            </a:r>
            <a:r>
              <a:rPr lang="en-GB" sz="1000" dirty="0" err="1">
                <a:latin typeface="Arial" panose="020B0604020202020204" pitchFamily="34" charset="0"/>
              </a:rPr>
              <a:t>Plasticavi</a:t>
            </a:r>
            <a:r>
              <a:rPr lang="en-GB" sz="1000" dirty="0">
                <a:latin typeface="Arial" panose="020B0604020202020204" pitchFamily="34" charset="0"/>
              </a:rPr>
              <a:t>).</a:t>
            </a:r>
          </a:p>
          <a:p>
            <a:endParaRPr lang="en-US" sz="1000" dirty="0">
              <a:latin typeface="Arial" panose="020B0604020202020204" pitchFamily="34" charset="0"/>
            </a:endParaRPr>
          </a:p>
          <a:p>
            <a:r>
              <a:rPr lang="en-GB" sz="1100" b="1" dirty="0">
                <a:latin typeface="Arial" panose="020B0604020202020204" pitchFamily="34" charset="0"/>
              </a:rPr>
              <a:t>Man Made River Authority</a:t>
            </a:r>
            <a:r>
              <a:rPr lang="en-GB" sz="1800" dirty="0">
                <a:effectLst/>
                <a:latin typeface="Arial" panose="020B0604020202020204" pitchFamily="34" charset="0"/>
                <a:ea typeface="Arial" panose="020B0604020202020204" pitchFamily="34" charset="0"/>
              </a:rPr>
              <a:t>:</a:t>
            </a:r>
          </a:p>
          <a:p>
            <a:r>
              <a:rPr lang="en-GB" sz="1100" b="1" u="sng" dirty="0">
                <a:latin typeface="Arial" panose="020B0604020202020204" pitchFamily="34" charset="0"/>
              </a:rPr>
              <a:t>(3) V-SAT Stations Installation:</a:t>
            </a:r>
          </a:p>
          <a:p>
            <a:pPr algn="just"/>
            <a:r>
              <a:rPr lang="en-GB" sz="1000" dirty="0">
                <a:latin typeface="Arial" panose="020B0604020202020204" pitchFamily="34" charset="0"/>
              </a:rPr>
              <a:t>Our company awarded this work for as a subcontractor to perform Installation &amp; Commissioning of VSAT stations located in </a:t>
            </a:r>
            <a:r>
              <a:rPr lang="en-GB" sz="1000" dirty="0" err="1">
                <a:latin typeface="Arial" panose="020B0604020202020204" pitchFamily="34" charset="0"/>
              </a:rPr>
              <a:t>Tarhuna</a:t>
            </a:r>
            <a:r>
              <a:rPr lang="en-GB" sz="1000" dirty="0">
                <a:latin typeface="Arial" panose="020B0604020202020204" pitchFamily="34" charset="0"/>
              </a:rPr>
              <a:t>, </a:t>
            </a:r>
            <a:r>
              <a:rPr lang="en-GB" sz="1000" dirty="0" err="1">
                <a:latin typeface="Arial" panose="020B0604020202020204" pitchFamily="34" charset="0"/>
              </a:rPr>
              <a:t>Qaser</a:t>
            </a:r>
            <a:r>
              <a:rPr lang="en-GB" sz="1000" dirty="0">
                <a:latin typeface="Arial" panose="020B0604020202020204" pitchFamily="34" charset="0"/>
              </a:rPr>
              <a:t> </a:t>
            </a:r>
            <a:r>
              <a:rPr lang="en-GB" sz="1000" dirty="0" err="1">
                <a:latin typeface="Arial" panose="020B0604020202020204" pitchFamily="34" charset="0"/>
              </a:rPr>
              <a:t>Benghasher</a:t>
            </a:r>
            <a:r>
              <a:rPr lang="en-GB" sz="1000" dirty="0">
                <a:latin typeface="Arial" panose="020B0604020202020204" pitchFamily="34" charset="0"/>
              </a:rPr>
              <a:t> and </a:t>
            </a:r>
            <a:r>
              <a:rPr lang="en-GB" sz="1000" dirty="0" err="1">
                <a:latin typeface="Arial" panose="020B0604020202020204" pitchFamily="34" charset="0"/>
              </a:rPr>
              <a:t>Alqarboli</a:t>
            </a:r>
            <a:r>
              <a:rPr lang="en-GB" sz="1000" dirty="0">
                <a:latin typeface="Arial" panose="020B0604020202020204" pitchFamily="34" charset="0"/>
              </a:rPr>
              <a:t> (including the provision of telecom/data services.). The project execution took (2) months.</a:t>
            </a:r>
          </a:p>
        </p:txBody>
      </p:sp>
      <p:sp>
        <p:nvSpPr>
          <p:cNvPr id="79" name="Rectangle: Rounded Corners 78">
            <a:extLst>
              <a:ext uri="{FF2B5EF4-FFF2-40B4-BE49-F238E27FC236}">
                <a16:creationId xmlns:a16="http://schemas.microsoft.com/office/drawing/2014/main" id="{2EEF38C4-A193-4C29-8E12-851F3510E56E}"/>
              </a:ext>
            </a:extLst>
          </p:cNvPr>
          <p:cNvSpPr/>
          <p:nvPr/>
        </p:nvSpPr>
        <p:spPr>
          <a:xfrm>
            <a:off x="6983999" y="2893728"/>
            <a:ext cx="3266906" cy="34234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B7987FE-3979-4975-B8E9-D3FE7AA5230D}"/>
              </a:ext>
            </a:extLst>
          </p:cNvPr>
          <p:cNvGrpSpPr/>
          <p:nvPr/>
        </p:nvGrpSpPr>
        <p:grpSpPr>
          <a:xfrm>
            <a:off x="8338436" y="1678332"/>
            <a:ext cx="719455" cy="934714"/>
            <a:chOff x="8338436" y="1678332"/>
            <a:chExt cx="719455" cy="934714"/>
          </a:xfrm>
        </p:grpSpPr>
        <p:grpSp>
          <p:nvGrpSpPr>
            <p:cNvPr id="9" name="Group 8">
              <a:extLst>
                <a:ext uri="{FF2B5EF4-FFF2-40B4-BE49-F238E27FC236}">
                  <a16:creationId xmlns:a16="http://schemas.microsoft.com/office/drawing/2014/main" id="{92F18DE3-1500-475A-957B-A4CDE3CE8B5A}"/>
                </a:ext>
              </a:extLst>
            </p:cNvPr>
            <p:cNvGrpSpPr/>
            <p:nvPr/>
          </p:nvGrpSpPr>
          <p:grpSpPr>
            <a:xfrm>
              <a:off x="8338436" y="1678332"/>
              <a:ext cx="719455" cy="718185"/>
              <a:chOff x="8338436" y="1678332"/>
              <a:chExt cx="719455" cy="718185"/>
            </a:xfrm>
          </p:grpSpPr>
          <p:sp>
            <p:nvSpPr>
              <p:cNvPr id="63" name="object 21">
                <a:extLst>
                  <a:ext uri="{FF2B5EF4-FFF2-40B4-BE49-F238E27FC236}">
                    <a16:creationId xmlns:a16="http://schemas.microsoft.com/office/drawing/2014/main" id="{E4B56F34-C3BB-471F-9705-CBDD11153542}"/>
                  </a:ext>
                </a:extLst>
              </p:cNvPr>
              <p:cNvSpPr/>
              <p:nvPr/>
            </p:nvSpPr>
            <p:spPr>
              <a:xfrm>
                <a:off x="8338436" y="1678332"/>
                <a:ext cx="719455" cy="718185"/>
              </a:xfrm>
              <a:custGeom>
                <a:avLst/>
                <a:gdLst/>
                <a:ahLst/>
                <a:cxnLst/>
                <a:rect l="l" t="t" r="r" b="b"/>
                <a:pathLst>
                  <a:path w="719454" h="718185">
                    <a:moveTo>
                      <a:pt x="359663"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3"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7"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3" y="0"/>
                    </a:lnTo>
                    <a:close/>
                  </a:path>
                </a:pathLst>
              </a:custGeom>
              <a:solidFill>
                <a:srgbClr val="950F40"/>
              </a:solidFill>
            </p:spPr>
            <p:txBody>
              <a:bodyPr wrap="square" lIns="0" tIns="0" rIns="0" bIns="0" rtlCol="0"/>
              <a:lstStyle/>
              <a:p>
                <a:endParaRPr/>
              </a:p>
            </p:txBody>
          </p:sp>
          <p:sp>
            <p:nvSpPr>
              <p:cNvPr id="64" name="object 22">
                <a:extLst>
                  <a:ext uri="{FF2B5EF4-FFF2-40B4-BE49-F238E27FC236}">
                    <a16:creationId xmlns:a16="http://schemas.microsoft.com/office/drawing/2014/main" id="{1C2EAA3D-BA80-4114-90F7-B775265B914E}"/>
                  </a:ext>
                </a:extLst>
              </p:cNvPr>
              <p:cNvSpPr/>
              <p:nvPr/>
            </p:nvSpPr>
            <p:spPr>
              <a:xfrm>
                <a:off x="8429876" y="1769772"/>
                <a:ext cx="536575" cy="535305"/>
              </a:xfrm>
              <a:custGeom>
                <a:avLst/>
                <a:gdLst/>
                <a:ahLst/>
                <a:cxnLst/>
                <a:rect l="l" t="t" r="r" b="b"/>
                <a:pathLst>
                  <a:path w="536575" h="535305">
                    <a:moveTo>
                      <a:pt x="268224"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4"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8"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4" y="0"/>
                    </a:lnTo>
                    <a:close/>
                  </a:path>
                </a:pathLst>
              </a:custGeom>
              <a:solidFill>
                <a:srgbClr val="FFFFFF"/>
              </a:solidFill>
            </p:spPr>
            <p:txBody>
              <a:bodyPr wrap="square" lIns="0" tIns="0" rIns="0" bIns="0" rtlCol="0"/>
              <a:lstStyle/>
              <a:p>
                <a:endParaRPr/>
              </a:p>
            </p:txBody>
          </p:sp>
        </p:grpSp>
        <p:sp>
          <p:nvSpPr>
            <p:cNvPr id="65" name="object 23">
              <a:extLst>
                <a:ext uri="{FF2B5EF4-FFF2-40B4-BE49-F238E27FC236}">
                  <a16:creationId xmlns:a16="http://schemas.microsoft.com/office/drawing/2014/main" id="{8769C7A1-C7CB-4C22-B6BC-BEEA9F8A5EF6}"/>
                </a:ext>
              </a:extLst>
            </p:cNvPr>
            <p:cNvSpPr txBox="1"/>
            <p:nvPr/>
          </p:nvSpPr>
          <p:spPr>
            <a:xfrm>
              <a:off x="8487915" y="1836064"/>
              <a:ext cx="478535"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2006/2007</a:t>
              </a:r>
              <a:endParaRPr sz="1400" dirty="0">
                <a:latin typeface="Arial"/>
                <a:cs typeface="Arial"/>
              </a:endParaRPr>
            </a:p>
          </p:txBody>
        </p:sp>
        <p:sp>
          <p:nvSpPr>
            <p:cNvPr id="89" name="object 9">
              <a:extLst>
                <a:ext uri="{FF2B5EF4-FFF2-40B4-BE49-F238E27FC236}">
                  <a16:creationId xmlns:a16="http://schemas.microsoft.com/office/drawing/2014/main" id="{77D59095-CA14-421D-921B-F955DB1D67D6}"/>
                </a:ext>
              </a:extLst>
            </p:cNvPr>
            <p:cNvSpPr/>
            <p:nvPr/>
          </p:nvSpPr>
          <p:spPr>
            <a:xfrm>
              <a:off x="8546292" y="2432706"/>
              <a:ext cx="329565" cy="180340"/>
            </a:xfrm>
            <a:custGeom>
              <a:avLst/>
              <a:gdLst/>
              <a:ahLst/>
              <a:cxnLst/>
              <a:rect l="l" t="t" r="r" b="b"/>
              <a:pathLst>
                <a:path w="329564" h="180339">
                  <a:moveTo>
                    <a:pt x="329184" y="73152"/>
                  </a:moveTo>
                  <a:lnTo>
                    <a:pt x="164592" y="163576"/>
                  </a:lnTo>
                  <a:lnTo>
                    <a:pt x="0" y="73152"/>
                  </a:lnTo>
                  <a:lnTo>
                    <a:pt x="0" y="89408"/>
                  </a:lnTo>
                  <a:lnTo>
                    <a:pt x="164592" y="179832"/>
                  </a:lnTo>
                  <a:lnTo>
                    <a:pt x="329184" y="89408"/>
                  </a:lnTo>
                  <a:lnTo>
                    <a:pt x="329184" y="73152"/>
                  </a:lnTo>
                  <a:close/>
                </a:path>
                <a:path w="329564" h="180339">
                  <a:moveTo>
                    <a:pt x="329184" y="0"/>
                  </a:moveTo>
                  <a:lnTo>
                    <a:pt x="164592" y="90424"/>
                  </a:lnTo>
                  <a:lnTo>
                    <a:pt x="0" y="0"/>
                  </a:lnTo>
                  <a:lnTo>
                    <a:pt x="0" y="16256"/>
                  </a:lnTo>
                  <a:lnTo>
                    <a:pt x="164592" y="106680"/>
                  </a:lnTo>
                  <a:lnTo>
                    <a:pt x="329184" y="16256"/>
                  </a:lnTo>
                  <a:lnTo>
                    <a:pt x="329184" y="0"/>
                  </a:lnTo>
                  <a:close/>
                </a:path>
              </a:pathLst>
            </a:custGeom>
            <a:solidFill>
              <a:srgbClr val="919191"/>
            </a:solidFill>
          </p:spPr>
          <p:txBody>
            <a:bodyPr wrap="square" lIns="0" tIns="0" rIns="0" bIns="0" rtlCol="0"/>
            <a:lstStyle/>
            <a:p>
              <a:endParaRPr/>
            </a:p>
          </p:txBody>
        </p:sp>
      </p:grpSp>
    </p:spTree>
    <p:extLst>
      <p:ext uri="{BB962C8B-B14F-4D97-AF65-F5344CB8AC3E}">
        <p14:creationId xmlns:p14="http://schemas.microsoft.com/office/powerpoint/2010/main" val="242771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03F-2505-42B5-915E-A70318E3BB91}"/>
              </a:ext>
            </a:extLst>
          </p:cNvPr>
          <p:cNvSpPr>
            <a:spLocks noGrp="1"/>
          </p:cNvSpPr>
          <p:nvPr>
            <p:ph type="title"/>
          </p:nvPr>
        </p:nvSpPr>
        <p:spPr>
          <a:xfrm>
            <a:off x="308798" y="151686"/>
            <a:ext cx="7457239" cy="1234440"/>
          </a:xfrm>
        </p:spPr>
        <p:txBody>
          <a:bodyPr/>
          <a:lstStyle/>
          <a:p>
            <a:r>
              <a:rPr lang="en-US" dirty="0"/>
              <a:t>References </a:t>
            </a:r>
            <a:br>
              <a:rPr lang="en-US" dirty="0"/>
            </a:br>
            <a:r>
              <a:rPr lang="en-US" dirty="0"/>
              <a:t>(selected projects)</a:t>
            </a:r>
          </a:p>
        </p:txBody>
      </p:sp>
      <p:grpSp>
        <p:nvGrpSpPr>
          <p:cNvPr id="27" name="object 5">
            <a:extLst>
              <a:ext uri="{FF2B5EF4-FFF2-40B4-BE49-F238E27FC236}">
                <a16:creationId xmlns:a16="http://schemas.microsoft.com/office/drawing/2014/main" id="{71A40C7B-C032-4D35-9E6D-F4218CEB76C6}"/>
              </a:ext>
            </a:extLst>
          </p:cNvPr>
          <p:cNvGrpSpPr/>
          <p:nvPr/>
        </p:nvGrpSpPr>
        <p:grpSpPr>
          <a:xfrm>
            <a:off x="167789" y="1678332"/>
            <a:ext cx="10933341" cy="1131604"/>
            <a:chOff x="446930" y="1357883"/>
            <a:chExt cx="9595661" cy="1078991"/>
          </a:xfrm>
        </p:grpSpPr>
        <p:sp>
          <p:nvSpPr>
            <p:cNvPr id="28" name="object 6">
              <a:extLst>
                <a:ext uri="{FF2B5EF4-FFF2-40B4-BE49-F238E27FC236}">
                  <a16:creationId xmlns:a16="http://schemas.microsoft.com/office/drawing/2014/main" id="{ABB18A00-782A-4CC1-9E9F-9F93A1515076}"/>
                </a:ext>
              </a:extLst>
            </p:cNvPr>
            <p:cNvSpPr/>
            <p:nvPr/>
          </p:nvSpPr>
          <p:spPr>
            <a:xfrm>
              <a:off x="446930" y="2126994"/>
              <a:ext cx="9595661" cy="289372"/>
            </a:xfrm>
            <a:custGeom>
              <a:avLst/>
              <a:gdLst/>
              <a:ahLst/>
              <a:cxnLst/>
              <a:rect l="l" t="t" r="r" b="b"/>
              <a:pathLst>
                <a:path w="7187565" h="309880">
                  <a:moveTo>
                    <a:pt x="845820" y="73152"/>
                  </a:moveTo>
                  <a:lnTo>
                    <a:pt x="680466" y="163576"/>
                  </a:lnTo>
                  <a:lnTo>
                    <a:pt x="515112" y="73152"/>
                  </a:lnTo>
                  <a:lnTo>
                    <a:pt x="515112" y="89408"/>
                  </a:lnTo>
                  <a:lnTo>
                    <a:pt x="680466" y="179832"/>
                  </a:lnTo>
                  <a:lnTo>
                    <a:pt x="845820" y="89408"/>
                  </a:lnTo>
                  <a:lnTo>
                    <a:pt x="845820" y="73152"/>
                  </a:lnTo>
                  <a:close/>
                </a:path>
                <a:path w="7187565" h="309880">
                  <a:moveTo>
                    <a:pt x="845820" y="0"/>
                  </a:moveTo>
                  <a:lnTo>
                    <a:pt x="680466" y="90424"/>
                  </a:lnTo>
                  <a:lnTo>
                    <a:pt x="515112" y="0"/>
                  </a:lnTo>
                  <a:lnTo>
                    <a:pt x="515112" y="16256"/>
                  </a:lnTo>
                  <a:lnTo>
                    <a:pt x="680466" y="106680"/>
                  </a:lnTo>
                  <a:lnTo>
                    <a:pt x="845820" y="16256"/>
                  </a:lnTo>
                  <a:lnTo>
                    <a:pt x="845820" y="0"/>
                  </a:lnTo>
                  <a:close/>
                </a:path>
                <a:path w="7187565" h="309880">
                  <a:moveTo>
                    <a:pt x="7187184" y="271272"/>
                  </a:moveTo>
                  <a:lnTo>
                    <a:pt x="7110984" y="233172"/>
                  </a:lnTo>
                  <a:lnTo>
                    <a:pt x="7110984" y="263652"/>
                  </a:lnTo>
                  <a:lnTo>
                    <a:pt x="0" y="262128"/>
                  </a:lnTo>
                  <a:lnTo>
                    <a:pt x="0" y="277368"/>
                  </a:lnTo>
                  <a:lnTo>
                    <a:pt x="7110984" y="278892"/>
                  </a:lnTo>
                  <a:lnTo>
                    <a:pt x="7110984" y="309372"/>
                  </a:lnTo>
                  <a:lnTo>
                    <a:pt x="7171944" y="278892"/>
                  </a:lnTo>
                  <a:lnTo>
                    <a:pt x="7187184" y="271272"/>
                  </a:lnTo>
                  <a:close/>
                </a:path>
              </a:pathLst>
            </a:custGeom>
            <a:solidFill>
              <a:srgbClr val="919191"/>
            </a:solidFill>
          </p:spPr>
          <p:txBody>
            <a:bodyPr wrap="square" lIns="0" tIns="0" rIns="0" bIns="0" rtlCol="0"/>
            <a:lstStyle/>
            <a:p>
              <a:endParaRPr dirty="0"/>
            </a:p>
          </p:txBody>
        </p:sp>
        <p:sp>
          <p:nvSpPr>
            <p:cNvPr id="29" name="object 7">
              <a:extLst>
                <a:ext uri="{FF2B5EF4-FFF2-40B4-BE49-F238E27FC236}">
                  <a16:creationId xmlns:a16="http://schemas.microsoft.com/office/drawing/2014/main" id="{E2708F77-B082-4EDF-89EA-F699F31A03EC}"/>
                </a:ext>
              </a:extLst>
            </p:cNvPr>
            <p:cNvSpPr/>
            <p:nvPr/>
          </p:nvSpPr>
          <p:spPr>
            <a:xfrm>
              <a:off x="1273946" y="2327147"/>
              <a:ext cx="111252" cy="109727"/>
            </a:xfrm>
            <a:prstGeom prst="rect">
              <a:avLst/>
            </a:prstGeom>
            <a:blipFill>
              <a:blip r:embed="rId2" cstate="print"/>
              <a:stretch>
                <a:fillRect/>
              </a:stretch>
            </a:blipFill>
          </p:spPr>
          <p:txBody>
            <a:bodyPr wrap="square" lIns="0" tIns="0" rIns="0" bIns="0" rtlCol="0"/>
            <a:lstStyle/>
            <a:p>
              <a:endParaRPr/>
            </a:p>
          </p:txBody>
        </p:sp>
        <p:sp>
          <p:nvSpPr>
            <p:cNvPr id="30" name="object 9">
              <a:extLst>
                <a:ext uri="{FF2B5EF4-FFF2-40B4-BE49-F238E27FC236}">
                  <a16:creationId xmlns:a16="http://schemas.microsoft.com/office/drawing/2014/main" id="{B2B986E0-2D5E-44B1-826B-5613C3065D3B}"/>
                </a:ext>
              </a:extLst>
            </p:cNvPr>
            <p:cNvSpPr/>
            <p:nvPr/>
          </p:nvSpPr>
          <p:spPr>
            <a:xfrm>
              <a:off x="4627622" y="2112263"/>
              <a:ext cx="329565" cy="180340"/>
            </a:xfrm>
            <a:custGeom>
              <a:avLst/>
              <a:gdLst/>
              <a:ahLst/>
              <a:cxnLst/>
              <a:rect l="l" t="t" r="r" b="b"/>
              <a:pathLst>
                <a:path w="329564" h="180339">
                  <a:moveTo>
                    <a:pt x="329184" y="73152"/>
                  </a:moveTo>
                  <a:lnTo>
                    <a:pt x="164592" y="163576"/>
                  </a:lnTo>
                  <a:lnTo>
                    <a:pt x="0" y="73152"/>
                  </a:lnTo>
                  <a:lnTo>
                    <a:pt x="0" y="89408"/>
                  </a:lnTo>
                  <a:lnTo>
                    <a:pt x="164592" y="179832"/>
                  </a:lnTo>
                  <a:lnTo>
                    <a:pt x="329184" y="89408"/>
                  </a:lnTo>
                  <a:lnTo>
                    <a:pt x="329184" y="73152"/>
                  </a:lnTo>
                  <a:close/>
                </a:path>
                <a:path w="329564" h="180339">
                  <a:moveTo>
                    <a:pt x="329184" y="0"/>
                  </a:moveTo>
                  <a:lnTo>
                    <a:pt x="164592" y="90424"/>
                  </a:lnTo>
                  <a:lnTo>
                    <a:pt x="0" y="0"/>
                  </a:lnTo>
                  <a:lnTo>
                    <a:pt x="0" y="16256"/>
                  </a:lnTo>
                  <a:lnTo>
                    <a:pt x="164592" y="106680"/>
                  </a:lnTo>
                  <a:lnTo>
                    <a:pt x="329184" y="16256"/>
                  </a:lnTo>
                  <a:lnTo>
                    <a:pt x="329184" y="0"/>
                  </a:lnTo>
                  <a:close/>
                </a:path>
              </a:pathLst>
            </a:custGeom>
            <a:solidFill>
              <a:srgbClr val="919191"/>
            </a:solidFill>
          </p:spPr>
          <p:txBody>
            <a:bodyPr wrap="square" lIns="0" tIns="0" rIns="0" bIns="0" rtlCol="0"/>
            <a:lstStyle/>
            <a:p>
              <a:endParaRPr dirty="0"/>
            </a:p>
          </p:txBody>
        </p:sp>
        <p:sp>
          <p:nvSpPr>
            <p:cNvPr id="31" name="object 10">
              <a:extLst>
                <a:ext uri="{FF2B5EF4-FFF2-40B4-BE49-F238E27FC236}">
                  <a16:creationId xmlns:a16="http://schemas.microsoft.com/office/drawing/2014/main" id="{8F9AC6D5-9F4E-4EF0-87EB-493DACBED2CE}"/>
                </a:ext>
              </a:extLst>
            </p:cNvPr>
            <p:cNvSpPr/>
            <p:nvPr/>
          </p:nvSpPr>
          <p:spPr>
            <a:xfrm>
              <a:off x="4744394" y="2327147"/>
              <a:ext cx="111251" cy="109727"/>
            </a:xfrm>
            <a:prstGeom prst="rect">
              <a:avLst/>
            </a:prstGeom>
            <a:blipFill>
              <a:blip r:embed="rId2" cstate="print"/>
              <a:stretch>
                <a:fillRect/>
              </a:stretch>
            </a:blipFill>
          </p:spPr>
          <p:txBody>
            <a:bodyPr wrap="square" lIns="0" tIns="0" rIns="0" bIns="0" rtlCol="0"/>
            <a:lstStyle/>
            <a:p>
              <a:endParaRPr/>
            </a:p>
          </p:txBody>
        </p:sp>
        <p:sp>
          <p:nvSpPr>
            <p:cNvPr id="32" name="object 12">
              <a:extLst>
                <a:ext uri="{FF2B5EF4-FFF2-40B4-BE49-F238E27FC236}">
                  <a16:creationId xmlns:a16="http://schemas.microsoft.com/office/drawing/2014/main" id="{A49AD378-AAB7-42A2-A233-74ABECB90EBF}"/>
                </a:ext>
              </a:extLst>
            </p:cNvPr>
            <p:cNvSpPr/>
            <p:nvPr/>
          </p:nvSpPr>
          <p:spPr>
            <a:xfrm>
              <a:off x="8466383" y="2327147"/>
              <a:ext cx="111252" cy="109727"/>
            </a:xfrm>
            <a:prstGeom prst="rect">
              <a:avLst/>
            </a:prstGeom>
            <a:blipFill>
              <a:blip r:embed="rId2" cstate="print"/>
              <a:stretch>
                <a:fillRect/>
              </a:stretch>
            </a:blipFill>
          </p:spPr>
          <p:txBody>
            <a:bodyPr wrap="square" lIns="0" tIns="0" rIns="0" bIns="0" rtlCol="0"/>
            <a:lstStyle/>
            <a:p>
              <a:endParaRPr/>
            </a:p>
          </p:txBody>
        </p:sp>
        <p:sp>
          <p:nvSpPr>
            <p:cNvPr id="33" name="object 13">
              <a:extLst>
                <a:ext uri="{FF2B5EF4-FFF2-40B4-BE49-F238E27FC236}">
                  <a16:creationId xmlns:a16="http://schemas.microsoft.com/office/drawing/2014/main" id="{A715A0C6-FE68-48C0-BFE7-DC643301EBC5}"/>
                </a:ext>
              </a:extLst>
            </p:cNvPr>
            <p:cNvSpPr/>
            <p:nvPr/>
          </p:nvSpPr>
          <p:spPr>
            <a:xfrm>
              <a:off x="1004851" y="1357883"/>
              <a:ext cx="719455" cy="718185"/>
            </a:xfrm>
            <a:custGeom>
              <a:avLst/>
              <a:gdLst/>
              <a:ahLst/>
              <a:cxnLst/>
              <a:rect l="l" t="t" r="r" b="b"/>
              <a:pathLst>
                <a:path w="719455" h="718185">
                  <a:moveTo>
                    <a:pt x="359663"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3"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8"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3" y="0"/>
                  </a:lnTo>
                  <a:close/>
                </a:path>
              </a:pathLst>
            </a:custGeom>
            <a:solidFill>
              <a:srgbClr val="950F40"/>
            </a:solidFill>
          </p:spPr>
          <p:txBody>
            <a:bodyPr wrap="square" lIns="0" tIns="0" rIns="0" bIns="0" rtlCol="0"/>
            <a:lstStyle/>
            <a:p>
              <a:endParaRPr/>
            </a:p>
          </p:txBody>
        </p:sp>
        <p:sp>
          <p:nvSpPr>
            <p:cNvPr id="34" name="object 14">
              <a:extLst>
                <a:ext uri="{FF2B5EF4-FFF2-40B4-BE49-F238E27FC236}">
                  <a16:creationId xmlns:a16="http://schemas.microsoft.com/office/drawing/2014/main" id="{2B834FA7-9B98-4C13-AE7F-5C590B35A756}"/>
                </a:ext>
              </a:extLst>
            </p:cNvPr>
            <p:cNvSpPr/>
            <p:nvPr/>
          </p:nvSpPr>
          <p:spPr>
            <a:xfrm>
              <a:off x="1096290" y="1449323"/>
              <a:ext cx="536575" cy="535305"/>
            </a:xfrm>
            <a:custGeom>
              <a:avLst/>
              <a:gdLst/>
              <a:ahLst/>
              <a:cxnLst/>
              <a:rect l="l" t="t" r="r" b="b"/>
              <a:pathLst>
                <a:path w="536575" h="535305">
                  <a:moveTo>
                    <a:pt x="268223"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3"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8"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3" y="0"/>
                  </a:lnTo>
                  <a:close/>
                </a:path>
              </a:pathLst>
            </a:custGeom>
            <a:solidFill>
              <a:srgbClr val="FFFFFF"/>
            </a:solidFill>
          </p:spPr>
          <p:txBody>
            <a:bodyPr wrap="square" lIns="0" tIns="0" rIns="0" bIns="0" rtlCol="0"/>
            <a:lstStyle/>
            <a:p>
              <a:endParaRPr/>
            </a:p>
          </p:txBody>
        </p:sp>
      </p:grpSp>
      <p:sp>
        <p:nvSpPr>
          <p:cNvPr id="35" name="object 15">
            <a:extLst>
              <a:ext uri="{FF2B5EF4-FFF2-40B4-BE49-F238E27FC236}">
                <a16:creationId xmlns:a16="http://schemas.microsoft.com/office/drawing/2014/main" id="{46289A2E-6816-4CB4-A330-1AD0F05586F0}"/>
              </a:ext>
            </a:extLst>
          </p:cNvPr>
          <p:cNvSpPr txBox="1"/>
          <p:nvPr/>
        </p:nvSpPr>
        <p:spPr>
          <a:xfrm>
            <a:off x="1016331" y="1866777"/>
            <a:ext cx="550647"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2007/2008</a:t>
            </a:r>
            <a:endParaRPr sz="1400" dirty="0">
              <a:latin typeface="Arial"/>
              <a:cs typeface="Arial"/>
            </a:endParaRPr>
          </a:p>
        </p:txBody>
      </p:sp>
      <p:grpSp>
        <p:nvGrpSpPr>
          <p:cNvPr id="36" name="object 16">
            <a:extLst>
              <a:ext uri="{FF2B5EF4-FFF2-40B4-BE49-F238E27FC236}">
                <a16:creationId xmlns:a16="http://schemas.microsoft.com/office/drawing/2014/main" id="{A07382BF-23E4-48D6-9158-86061F601963}"/>
              </a:ext>
            </a:extLst>
          </p:cNvPr>
          <p:cNvGrpSpPr/>
          <p:nvPr/>
        </p:nvGrpSpPr>
        <p:grpSpPr>
          <a:xfrm>
            <a:off x="4770201" y="1678332"/>
            <a:ext cx="719455" cy="718185"/>
            <a:chOff x="2662427" y="1357883"/>
            <a:chExt cx="719455" cy="718185"/>
          </a:xfrm>
        </p:grpSpPr>
        <p:sp>
          <p:nvSpPr>
            <p:cNvPr id="37" name="object 17">
              <a:extLst>
                <a:ext uri="{FF2B5EF4-FFF2-40B4-BE49-F238E27FC236}">
                  <a16:creationId xmlns:a16="http://schemas.microsoft.com/office/drawing/2014/main" id="{4BD71FD0-B5F9-471F-8AA3-A4C76C80CEBB}"/>
                </a:ext>
              </a:extLst>
            </p:cNvPr>
            <p:cNvSpPr/>
            <p:nvPr/>
          </p:nvSpPr>
          <p:spPr>
            <a:xfrm>
              <a:off x="2662427" y="1357883"/>
              <a:ext cx="719455" cy="718185"/>
            </a:xfrm>
            <a:custGeom>
              <a:avLst/>
              <a:gdLst/>
              <a:ahLst/>
              <a:cxnLst/>
              <a:rect l="l" t="t" r="r" b="b"/>
              <a:pathLst>
                <a:path w="719454" h="718185">
                  <a:moveTo>
                    <a:pt x="359664"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4"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7"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4" y="0"/>
                  </a:lnTo>
                  <a:close/>
                </a:path>
              </a:pathLst>
            </a:custGeom>
            <a:solidFill>
              <a:srgbClr val="950F40"/>
            </a:solidFill>
          </p:spPr>
          <p:txBody>
            <a:bodyPr wrap="square" lIns="0" tIns="0" rIns="0" bIns="0" rtlCol="0"/>
            <a:lstStyle/>
            <a:p>
              <a:endParaRPr/>
            </a:p>
          </p:txBody>
        </p:sp>
        <p:sp>
          <p:nvSpPr>
            <p:cNvPr id="38" name="object 18">
              <a:extLst>
                <a:ext uri="{FF2B5EF4-FFF2-40B4-BE49-F238E27FC236}">
                  <a16:creationId xmlns:a16="http://schemas.microsoft.com/office/drawing/2014/main" id="{A8E61AFF-02CD-4E79-8687-B4D5BF1C0E61}"/>
                </a:ext>
              </a:extLst>
            </p:cNvPr>
            <p:cNvSpPr/>
            <p:nvPr/>
          </p:nvSpPr>
          <p:spPr>
            <a:xfrm>
              <a:off x="2753867" y="1449323"/>
              <a:ext cx="536575" cy="535305"/>
            </a:xfrm>
            <a:custGeom>
              <a:avLst/>
              <a:gdLst/>
              <a:ahLst/>
              <a:cxnLst/>
              <a:rect l="l" t="t" r="r" b="b"/>
              <a:pathLst>
                <a:path w="536575" h="535305">
                  <a:moveTo>
                    <a:pt x="268224"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4"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7"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4" y="0"/>
                  </a:lnTo>
                  <a:close/>
                </a:path>
              </a:pathLst>
            </a:custGeom>
            <a:solidFill>
              <a:srgbClr val="FFFFFF"/>
            </a:solidFill>
          </p:spPr>
          <p:txBody>
            <a:bodyPr wrap="square" lIns="0" tIns="0" rIns="0" bIns="0" rtlCol="0"/>
            <a:lstStyle/>
            <a:p>
              <a:endParaRPr/>
            </a:p>
          </p:txBody>
        </p:sp>
      </p:grpSp>
      <p:sp>
        <p:nvSpPr>
          <p:cNvPr id="39" name="object 19">
            <a:extLst>
              <a:ext uri="{FF2B5EF4-FFF2-40B4-BE49-F238E27FC236}">
                <a16:creationId xmlns:a16="http://schemas.microsoft.com/office/drawing/2014/main" id="{597731DE-6339-4DD0-A866-FCA79412A45D}"/>
              </a:ext>
            </a:extLst>
          </p:cNvPr>
          <p:cNvSpPr txBox="1"/>
          <p:nvPr/>
        </p:nvSpPr>
        <p:spPr>
          <a:xfrm>
            <a:off x="4919299" y="1840073"/>
            <a:ext cx="531559"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2008/2009</a:t>
            </a:r>
            <a:endParaRPr sz="1400" dirty="0">
              <a:latin typeface="Arial"/>
              <a:cs typeface="Arial"/>
            </a:endParaRPr>
          </a:p>
        </p:txBody>
      </p:sp>
      <p:grpSp>
        <p:nvGrpSpPr>
          <p:cNvPr id="40" name="object 20">
            <a:extLst>
              <a:ext uri="{FF2B5EF4-FFF2-40B4-BE49-F238E27FC236}">
                <a16:creationId xmlns:a16="http://schemas.microsoft.com/office/drawing/2014/main" id="{78C0E0FB-4AC1-47F8-B2C0-11D795140EA0}"/>
              </a:ext>
            </a:extLst>
          </p:cNvPr>
          <p:cNvGrpSpPr/>
          <p:nvPr/>
        </p:nvGrpSpPr>
        <p:grpSpPr>
          <a:xfrm>
            <a:off x="9000180" y="1678332"/>
            <a:ext cx="719455" cy="718185"/>
            <a:chOff x="4119371" y="1357883"/>
            <a:chExt cx="719455" cy="718185"/>
          </a:xfrm>
        </p:grpSpPr>
        <p:sp>
          <p:nvSpPr>
            <p:cNvPr id="41" name="object 21">
              <a:extLst>
                <a:ext uri="{FF2B5EF4-FFF2-40B4-BE49-F238E27FC236}">
                  <a16:creationId xmlns:a16="http://schemas.microsoft.com/office/drawing/2014/main" id="{7501354E-39D5-4601-8C8B-6F99489003D8}"/>
                </a:ext>
              </a:extLst>
            </p:cNvPr>
            <p:cNvSpPr/>
            <p:nvPr/>
          </p:nvSpPr>
          <p:spPr>
            <a:xfrm>
              <a:off x="4119371" y="1357883"/>
              <a:ext cx="719455" cy="718185"/>
            </a:xfrm>
            <a:custGeom>
              <a:avLst/>
              <a:gdLst/>
              <a:ahLst/>
              <a:cxnLst/>
              <a:rect l="l" t="t" r="r" b="b"/>
              <a:pathLst>
                <a:path w="719454" h="718185">
                  <a:moveTo>
                    <a:pt x="359663"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3"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7"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3" y="0"/>
                  </a:lnTo>
                  <a:close/>
                </a:path>
              </a:pathLst>
            </a:custGeom>
            <a:solidFill>
              <a:srgbClr val="950F40"/>
            </a:solidFill>
          </p:spPr>
          <p:txBody>
            <a:bodyPr wrap="square" lIns="0" tIns="0" rIns="0" bIns="0" rtlCol="0"/>
            <a:lstStyle/>
            <a:p>
              <a:endParaRPr/>
            </a:p>
          </p:txBody>
        </p:sp>
        <p:sp>
          <p:nvSpPr>
            <p:cNvPr id="42" name="object 22">
              <a:extLst>
                <a:ext uri="{FF2B5EF4-FFF2-40B4-BE49-F238E27FC236}">
                  <a16:creationId xmlns:a16="http://schemas.microsoft.com/office/drawing/2014/main" id="{78210C86-E1E2-41F0-BB80-105EC6501D2A}"/>
                </a:ext>
              </a:extLst>
            </p:cNvPr>
            <p:cNvSpPr/>
            <p:nvPr/>
          </p:nvSpPr>
          <p:spPr>
            <a:xfrm>
              <a:off x="4210811" y="1449323"/>
              <a:ext cx="536575" cy="535305"/>
            </a:xfrm>
            <a:custGeom>
              <a:avLst/>
              <a:gdLst/>
              <a:ahLst/>
              <a:cxnLst/>
              <a:rect l="l" t="t" r="r" b="b"/>
              <a:pathLst>
                <a:path w="536575" h="535305">
                  <a:moveTo>
                    <a:pt x="268224"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4"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8"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4" y="0"/>
                  </a:lnTo>
                  <a:close/>
                </a:path>
              </a:pathLst>
            </a:custGeom>
            <a:solidFill>
              <a:srgbClr val="FFFFFF"/>
            </a:solidFill>
          </p:spPr>
          <p:txBody>
            <a:bodyPr wrap="square" lIns="0" tIns="0" rIns="0" bIns="0" rtlCol="0"/>
            <a:lstStyle/>
            <a:p>
              <a:endParaRPr/>
            </a:p>
          </p:txBody>
        </p:sp>
      </p:grpSp>
      <p:sp>
        <p:nvSpPr>
          <p:cNvPr id="43" name="object 23">
            <a:extLst>
              <a:ext uri="{FF2B5EF4-FFF2-40B4-BE49-F238E27FC236}">
                <a16:creationId xmlns:a16="http://schemas.microsoft.com/office/drawing/2014/main" id="{7F77803F-674A-4AE2-A3F4-9E3205B2E9CD}"/>
              </a:ext>
            </a:extLst>
          </p:cNvPr>
          <p:cNvSpPr txBox="1"/>
          <p:nvPr/>
        </p:nvSpPr>
        <p:spPr>
          <a:xfrm>
            <a:off x="9149659" y="1836064"/>
            <a:ext cx="478535"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2010/2011</a:t>
            </a:r>
            <a:endParaRPr sz="1400" dirty="0">
              <a:latin typeface="Arial"/>
              <a:cs typeface="Arial"/>
            </a:endParaRPr>
          </a:p>
        </p:txBody>
      </p:sp>
      <p:sp>
        <p:nvSpPr>
          <p:cNvPr id="44" name="TextBox 43">
            <a:extLst>
              <a:ext uri="{FF2B5EF4-FFF2-40B4-BE49-F238E27FC236}">
                <a16:creationId xmlns:a16="http://schemas.microsoft.com/office/drawing/2014/main" id="{E0904808-FE9F-415B-AFF2-230A5202BD46}"/>
              </a:ext>
            </a:extLst>
          </p:cNvPr>
          <p:cNvSpPr txBox="1"/>
          <p:nvPr/>
        </p:nvSpPr>
        <p:spPr>
          <a:xfrm>
            <a:off x="237639" y="2831984"/>
            <a:ext cx="2990542" cy="3693319"/>
          </a:xfrm>
          <a:prstGeom prst="rect">
            <a:avLst/>
          </a:prstGeom>
          <a:noFill/>
        </p:spPr>
        <p:txBody>
          <a:bodyPr wrap="square" rtlCol="0">
            <a:spAutoFit/>
          </a:bodyPr>
          <a:lstStyle/>
          <a:p>
            <a:r>
              <a:rPr lang="en-GB" sz="1100" b="1" dirty="0">
                <a:latin typeface="Arial" panose="020B0604020202020204" pitchFamily="34" charset="0"/>
              </a:rPr>
              <a:t>Eni Oil (Libyan Branch):</a:t>
            </a:r>
          </a:p>
          <a:p>
            <a:r>
              <a:rPr lang="en-GB" sz="1100" b="1" u="sng" dirty="0">
                <a:latin typeface="Arial" panose="020B0604020202020204" pitchFamily="34" charset="0"/>
              </a:rPr>
              <a:t>A100 – KP44 – </a:t>
            </a:r>
            <a:r>
              <a:rPr lang="en-GB" sz="1100" b="1" u="sng" dirty="0" err="1">
                <a:latin typeface="Arial" panose="020B0604020202020204" pitchFamily="34" charset="0"/>
              </a:rPr>
              <a:t>Waha</a:t>
            </a:r>
            <a:r>
              <a:rPr lang="en-GB" sz="1100" b="1" u="sng" dirty="0">
                <a:latin typeface="Arial" panose="020B0604020202020204" pitchFamily="34" charset="0"/>
              </a:rPr>
              <a:t> (Gialo59) Digital Radio Link (EURO 350,000.00):</a:t>
            </a:r>
          </a:p>
          <a:p>
            <a:pPr algn="just"/>
            <a:r>
              <a:rPr lang="en-GB" sz="1000" dirty="0">
                <a:latin typeface="Arial" panose="020B0604020202020204" pitchFamily="34" charset="0"/>
              </a:rPr>
              <a:t>Our company awarded this contract after tendering process and it was on a turnkey basis including: Engineering, Procurement and Installation of (2) Digital Microwave Radio Links (UNAOHM). The project execution took (6) months and  our engineers have finished the installation on May 2008.</a:t>
            </a:r>
          </a:p>
          <a:p>
            <a:pPr algn="just"/>
            <a:endParaRPr lang="en-GB" sz="1000" dirty="0">
              <a:latin typeface="Arial" panose="020B0604020202020204" pitchFamily="34" charset="0"/>
            </a:endParaRPr>
          </a:p>
          <a:p>
            <a:pPr algn="just"/>
            <a:r>
              <a:rPr lang="en-GB" sz="1100" b="1" dirty="0">
                <a:latin typeface="Arial" panose="020B0604020202020204" pitchFamily="34" charset="0"/>
              </a:rPr>
              <a:t>Wells International Company:</a:t>
            </a:r>
          </a:p>
          <a:p>
            <a:r>
              <a:rPr lang="en-GB" sz="1100" b="1" u="sng" dirty="0">
                <a:latin typeface="Arial" panose="020B0604020202020204" pitchFamily="34" charset="0"/>
              </a:rPr>
              <a:t>Network  (LAN) Supply  &amp; Installation (value: EURO 10,000.00):</a:t>
            </a:r>
            <a:endParaRPr lang="en-US" sz="1100" b="1" dirty="0">
              <a:latin typeface="Arial" panose="020B0604020202020204" pitchFamily="34" charset="0"/>
            </a:endParaRPr>
          </a:p>
          <a:p>
            <a:pPr algn="just"/>
            <a:r>
              <a:rPr lang="en-GB" sz="1100" dirty="0">
                <a:latin typeface="Arial" panose="020B0604020202020204" pitchFamily="34" charset="0"/>
              </a:rPr>
              <a:t>Our company awarded this job order for Engineering, Procurement and Installation of LAN in this company office in Tripoli (including 40: telephone/data nodes and switches PBX etc.). The project execution took</a:t>
            </a:r>
            <a:r>
              <a:rPr lang="en-US" sz="1100" dirty="0">
                <a:latin typeface="Arial" panose="020B0604020202020204" pitchFamily="34" charset="0"/>
              </a:rPr>
              <a:t> </a:t>
            </a:r>
            <a:r>
              <a:rPr lang="en-GB" sz="1100" dirty="0">
                <a:latin typeface="Arial" panose="020B0604020202020204" pitchFamily="34" charset="0"/>
              </a:rPr>
              <a:t>(4) weeks and our engineers have finished the installation on September 2007.</a:t>
            </a:r>
          </a:p>
          <a:p>
            <a:pPr algn="just"/>
            <a:endParaRPr lang="en-US" sz="1100" b="1" dirty="0">
              <a:latin typeface="Arial" panose="020B0604020202020204" pitchFamily="34" charset="0"/>
            </a:endParaRPr>
          </a:p>
        </p:txBody>
      </p:sp>
      <p:sp>
        <p:nvSpPr>
          <p:cNvPr id="45" name="Rectangle: Rounded Corners 44">
            <a:extLst>
              <a:ext uri="{FF2B5EF4-FFF2-40B4-BE49-F238E27FC236}">
                <a16:creationId xmlns:a16="http://schemas.microsoft.com/office/drawing/2014/main" id="{151E1539-21EE-4E3F-941D-E9F427929E0D}"/>
              </a:ext>
            </a:extLst>
          </p:cNvPr>
          <p:cNvSpPr/>
          <p:nvPr/>
        </p:nvSpPr>
        <p:spPr>
          <a:xfrm>
            <a:off x="122829" y="2823964"/>
            <a:ext cx="3129707" cy="351667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889CA43-B378-4463-A1E7-52025FE2BEB8}"/>
              </a:ext>
            </a:extLst>
          </p:cNvPr>
          <p:cNvSpPr/>
          <p:nvPr/>
        </p:nvSpPr>
        <p:spPr>
          <a:xfrm>
            <a:off x="3362193" y="2893732"/>
            <a:ext cx="4281870" cy="34234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2BAD8A1-CD0D-44DF-AFE7-BC1F307CECA4}"/>
              </a:ext>
            </a:extLst>
          </p:cNvPr>
          <p:cNvSpPr txBox="1"/>
          <p:nvPr/>
        </p:nvSpPr>
        <p:spPr>
          <a:xfrm>
            <a:off x="8012775" y="2905762"/>
            <a:ext cx="3020168" cy="3447098"/>
          </a:xfrm>
          <a:prstGeom prst="rect">
            <a:avLst/>
          </a:prstGeom>
          <a:noFill/>
        </p:spPr>
        <p:txBody>
          <a:bodyPr wrap="square" rtlCol="0">
            <a:spAutoFit/>
          </a:bodyPr>
          <a:lstStyle/>
          <a:p>
            <a:r>
              <a:rPr lang="en-GB" sz="1100" b="1" dirty="0">
                <a:latin typeface="Arial" panose="020B0604020202020204" pitchFamily="34" charset="0"/>
              </a:rPr>
              <a:t>United Nation Development Program (UNDP):</a:t>
            </a:r>
          </a:p>
          <a:p>
            <a:r>
              <a:rPr lang="en-GB" sz="1100" b="1" u="sng" dirty="0">
                <a:latin typeface="Arial" panose="020B0604020202020204" pitchFamily="34" charset="0"/>
              </a:rPr>
              <a:t>Material Supply &amp; Technical Support (value: EURO 70,000.00):</a:t>
            </a:r>
          </a:p>
          <a:p>
            <a:pPr algn="just"/>
            <a:r>
              <a:rPr lang="en-GB" sz="1000" dirty="0">
                <a:latin typeface="Arial" panose="020B0604020202020204" pitchFamily="34" charset="0"/>
              </a:rPr>
              <a:t>Our company has performed some orders to supply technology related items such as Acer computers, Hp servers, CISCO network switches etc. This was part of Ministry Of Justice and Security (MOJS) Infrastructure Project. The supply of material was on time and the technical support accomplished professionally.</a:t>
            </a:r>
          </a:p>
          <a:p>
            <a:endParaRPr lang="en-US" sz="1000" dirty="0">
              <a:latin typeface="Arial" panose="020B0604020202020204" pitchFamily="34" charset="0"/>
            </a:endParaRPr>
          </a:p>
          <a:p>
            <a:r>
              <a:rPr lang="en-GB" sz="1100" b="1" dirty="0">
                <a:latin typeface="Arial" panose="020B0604020202020204" pitchFamily="34" charset="0"/>
              </a:rPr>
              <a:t>Arab Geophysical Exploration Service Company (AGESCO):</a:t>
            </a:r>
          </a:p>
          <a:p>
            <a:r>
              <a:rPr lang="en-GB" sz="1100" b="1" u="sng" dirty="0">
                <a:latin typeface="Arial" panose="020B0604020202020204" pitchFamily="34" charset="0"/>
              </a:rPr>
              <a:t>Installation of Vehicle Tracking System (value: EURO 5,000.00):</a:t>
            </a:r>
          </a:p>
          <a:p>
            <a:r>
              <a:rPr lang="en-GB" sz="1000" dirty="0">
                <a:latin typeface="Arial" panose="020B0604020202020204" pitchFamily="34" charset="0"/>
              </a:rPr>
              <a:t>Our company participated in the installation activity under the supervision of ROAMWORKS system for tracking vehicles across the Libyan Desert. The system designed using Satellite Tracking Technology.</a:t>
            </a:r>
            <a:endParaRPr lang="en-US" sz="1000" dirty="0">
              <a:latin typeface="Arial" panose="020B0604020202020204" pitchFamily="34" charset="0"/>
            </a:endParaRPr>
          </a:p>
        </p:txBody>
      </p:sp>
      <p:sp>
        <p:nvSpPr>
          <p:cNvPr id="48" name="Rectangle: Rounded Corners 47">
            <a:extLst>
              <a:ext uri="{FF2B5EF4-FFF2-40B4-BE49-F238E27FC236}">
                <a16:creationId xmlns:a16="http://schemas.microsoft.com/office/drawing/2014/main" id="{22E86C45-BB4D-4044-A809-EEBAA58F63B3}"/>
              </a:ext>
            </a:extLst>
          </p:cNvPr>
          <p:cNvSpPr/>
          <p:nvPr/>
        </p:nvSpPr>
        <p:spPr>
          <a:xfrm>
            <a:off x="7766037" y="2893728"/>
            <a:ext cx="3266906" cy="34234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bject 9">
            <a:extLst>
              <a:ext uri="{FF2B5EF4-FFF2-40B4-BE49-F238E27FC236}">
                <a16:creationId xmlns:a16="http://schemas.microsoft.com/office/drawing/2014/main" id="{EE6F1B9C-94A0-4F42-99C6-E7F85F05A268}"/>
              </a:ext>
            </a:extLst>
          </p:cNvPr>
          <p:cNvSpPr/>
          <p:nvPr/>
        </p:nvSpPr>
        <p:spPr>
          <a:xfrm>
            <a:off x="9216056" y="2432706"/>
            <a:ext cx="329565" cy="180340"/>
          </a:xfrm>
          <a:custGeom>
            <a:avLst/>
            <a:gdLst/>
            <a:ahLst/>
            <a:cxnLst/>
            <a:rect l="l" t="t" r="r" b="b"/>
            <a:pathLst>
              <a:path w="329564" h="180339">
                <a:moveTo>
                  <a:pt x="329184" y="73152"/>
                </a:moveTo>
                <a:lnTo>
                  <a:pt x="164592" y="163576"/>
                </a:lnTo>
                <a:lnTo>
                  <a:pt x="0" y="73152"/>
                </a:lnTo>
                <a:lnTo>
                  <a:pt x="0" y="89408"/>
                </a:lnTo>
                <a:lnTo>
                  <a:pt x="164592" y="179832"/>
                </a:lnTo>
                <a:lnTo>
                  <a:pt x="329184" y="89408"/>
                </a:lnTo>
                <a:lnTo>
                  <a:pt x="329184" y="73152"/>
                </a:lnTo>
                <a:close/>
              </a:path>
              <a:path w="329564" h="180339">
                <a:moveTo>
                  <a:pt x="329184" y="0"/>
                </a:moveTo>
                <a:lnTo>
                  <a:pt x="164592" y="90424"/>
                </a:lnTo>
                <a:lnTo>
                  <a:pt x="0" y="0"/>
                </a:lnTo>
                <a:lnTo>
                  <a:pt x="0" y="16256"/>
                </a:lnTo>
                <a:lnTo>
                  <a:pt x="164592" y="106680"/>
                </a:lnTo>
                <a:lnTo>
                  <a:pt x="329184" y="16256"/>
                </a:lnTo>
                <a:lnTo>
                  <a:pt x="329184" y="0"/>
                </a:lnTo>
                <a:close/>
              </a:path>
            </a:pathLst>
          </a:custGeom>
          <a:solidFill>
            <a:srgbClr val="919191"/>
          </a:solidFill>
        </p:spPr>
        <p:txBody>
          <a:bodyPr wrap="square" lIns="0" tIns="0" rIns="0" bIns="0" rtlCol="0"/>
          <a:lstStyle/>
          <a:p>
            <a:endParaRPr/>
          </a:p>
        </p:txBody>
      </p:sp>
      <p:sp>
        <p:nvSpPr>
          <p:cNvPr id="50" name="TextBox 49">
            <a:extLst>
              <a:ext uri="{FF2B5EF4-FFF2-40B4-BE49-F238E27FC236}">
                <a16:creationId xmlns:a16="http://schemas.microsoft.com/office/drawing/2014/main" id="{9C5F5FEE-B230-48FD-8122-2A40F1F68632}"/>
              </a:ext>
            </a:extLst>
          </p:cNvPr>
          <p:cNvSpPr txBox="1"/>
          <p:nvPr/>
        </p:nvSpPr>
        <p:spPr>
          <a:xfrm>
            <a:off x="3532303" y="2913787"/>
            <a:ext cx="4007486" cy="3431709"/>
          </a:xfrm>
          <a:prstGeom prst="rect">
            <a:avLst/>
          </a:prstGeom>
          <a:noFill/>
        </p:spPr>
        <p:txBody>
          <a:bodyPr wrap="square" rtlCol="0">
            <a:spAutoFit/>
          </a:bodyPr>
          <a:lstStyle/>
          <a:p>
            <a:r>
              <a:rPr lang="en-GB" sz="1100" b="1" dirty="0" err="1">
                <a:latin typeface="Arial" panose="020B0604020202020204" pitchFamily="34" charset="0"/>
              </a:rPr>
              <a:t>Mellitah</a:t>
            </a:r>
            <a:r>
              <a:rPr lang="en-GB" sz="1100" b="1" dirty="0">
                <a:latin typeface="Arial" panose="020B0604020202020204" pitchFamily="34" charset="0"/>
              </a:rPr>
              <a:t> Oil &amp; Gas B.V. Oil Division (Libyan Branch):</a:t>
            </a:r>
          </a:p>
          <a:p>
            <a:r>
              <a:rPr lang="en-GB" sz="1100" b="1" u="sng" dirty="0">
                <a:latin typeface="Arial" panose="020B0604020202020204" pitchFamily="34" charset="0"/>
              </a:rPr>
              <a:t>A100-KP44-Gialo59 Radio Links (value: EURO 345,000.00):</a:t>
            </a:r>
          </a:p>
          <a:p>
            <a:pPr algn="just"/>
            <a:r>
              <a:rPr lang="en-GB" sz="1000" dirty="0">
                <a:latin typeface="Arial" panose="020B0604020202020204" pitchFamily="34" charset="0"/>
              </a:rPr>
              <a:t>Our company awarded this contract after tendering process and it was in a turnkey basis as the sole local agent of </a:t>
            </a:r>
            <a:r>
              <a:rPr lang="en-GB" sz="1000" dirty="0" err="1">
                <a:latin typeface="Arial" panose="020B0604020202020204" pitchFamily="34" charset="0"/>
              </a:rPr>
              <a:t>AReS</a:t>
            </a:r>
            <a:r>
              <a:rPr lang="en-GB" sz="1000" dirty="0">
                <a:latin typeface="Arial" panose="020B0604020202020204" pitchFamily="34" charset="0"/>
              </a:rPr>
              <a:t> in Libya. We were involved in Engineering, Procurement and Installation of two Digital Radio Links connecting the above three sites (A100, KP44, and Gialo59) in the Libyan Desert. Our engineers have finished the installation under the supervision of </a:t>
            </a:r>
            <a:r>
              <a:rPr lang="en-GB" sz="1000" dirty="0" err="1">
                <a:latin typeface="Arial" panose="020B0604020202020204" pitchFamily="34" charset="0"/>
              </a:rPr>
              <a:t>AReS</a:t>
            </a:r>
            <a:r>
              <a:rPr lang="en-GB" sz="1000" dirty="0">
                <a:latin typeface="Arial" panose="020B0604020202020204" pitchFamily="34" charset="0"/>
              </a:rPr>
              <a:t> in November 2008 and continuing the follow-up and the support of this project to date. Follow-up and maintenance of any faulty part of </a:t>
            </a:r>
            <a:r>
              <a:rPr lang="en-GB" sz="1000" dirty="0" err="1">
                <a:latin typeface="Arial" panose="020B0604020202020204" pitchFamily="34" charset="0"/>
              </a:rPr>
              <a:t>AReS</a:t>
            </a:r>
            <a:r>
              <a:rPr lang="en-GB" sz="1000" dirty="0">
                <a:latin typeface="Arial" panose="020B0604020202020204" pitchFamily="34" charset="0"/>
              </a:rPr>
              <a:t> existing Digital Radio Links in the company sites (direct orders).</a:t>
            </a:r>
          </a:p>
          <a:p>
            <a:pPr algn="just"/>
            <a:endParaRPr lang="en-GB" sz="1100" b="1" u="sng" dirty="0">
              <a:latin typeface="Arial" panose="020B0604020202020204" pitchFamily="34" charset="0"/>
            </a:endParaRPr>
          </a:p>
          <a:p>
            <a:pPr algn="just"/>
            <a:r>
              <a:rPr lang="en-GB" sz="1100" b="1" dirty="0">
                <a:latin typeface="Arial" panose="020B0604020202020204" pitchFamily="34" charset="0"/>
              </a:rPr>
              <a:t>Dolphin Telecom (Ericsson Enterprise Partner):</a:t>
            </a:r>
          </a:p>
          <a:p>
            <a:pPr algn="just"/>
            <a:r>
              <a:rPr lang="en-GB" sz="1100" b="1" u="sng" dirty="0">
                <a:latin typeface="Arial" panose="020B0604020202020204" pitchFamily="34" charset="0"/>
              </a:rPr>
              <a:t>Upgrade for MIN_LINKS from 1+0 to 1+1(value: EURO 20,000.00):</a:t>
            </a:r>
            <a:r>
              <a:rPr lang="en-GB" sz="1100" dirty="0">
                <a:latin typeface="Arial" panose="020B0604020202020204" pitchFamily="34" charset="0"/>
              </a:rPr>
              <a:t> </a:t>
            </a:r>
          </a:p>
          <a:p>
            <a:pPr algn="just"/>
            <a:r>
              <a:rPr lang="en-GB" sz="1000" dirty="0">
                <a:latin typeface="Arial" panose="020B0604020202020204" pitchFamily="34" charset="0"/>
              </a:rPr>
              <a:t>As a subcontractor, our installation team has performed the installation, commissioning and handover for the upgrade of (3) digital radio links (MIN-LINK E) for </a:t>
            </a:r>
            <a:r>
              <a:rPr lang="en-GB" sz="1000" dirty="0" err="1">
                <a:latin typeface="Arial" panose="020B0604020202020204" pitchFamily="34" charset="0"/>
              </a:rPr>
              <a:t>Mellitah</a:t>
            </a:r>
            <a:r>
              <a:rPr lang="en-GB" sz="1000" dirty="0">
                <a:latin typeface="Arial" panose="020B0604020202020204" pitchFamily="34" charset="0"/>
              </a:rPr>
              <a:t> Oil &amp; Gas B.V. sites in Tripoli and </a:t>
            </a:r>
            <a:r>
              <a:rPr lang="en-GB" sz="1000" dirty="0" err="1">
                <a:latin typeface="Arial" panose="020B0604020202020204" pitchFamily="34" charset="0"/>
              </a:rPr>
              <a:t>Zawia</a:t>
            </a:r>
            <a:r>
              <a:rPr lang="en-GB" sz="1000" dirty="0">
                <a:latin typeface="Arial" panose="020B0604020202020204" pitchFamily="34" charset="0"/>
              </a:rPr>
              <a:t>. The project executed on time and successfully accepted by the client.</a:t>
            </a:r>
            <a:endParaRPr lang="en-US" sz="1000" dirty="0">
              <a:latin typeface="Arial" panose="020B0604020202020204" pitchFamily="34" charset="0"/>
            </a:endParaRPr>
          </a:p>
        </p:txBody>
      </p:sp>
    </p:spTree>
    <p:extLst>
      <p:ext uri="{BB962C8B-B14F-4D97-AF65-F5344CB8AC3E}">
        <p14:creationId xmlns:p14="http://schemas.microsoft.com/office/powerpoint/2010/main" val="135384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49C773-3F1B-4577-BB6F-CBE7C6621912}"/>
              </a:ext>
            </a:extLst>
          </p:cNvPr>
          <p:cNvSpPr>
            <a:spLocks noGrp="1"/>
          </p:cNvSpPr>
          <p:nvPr>
            <p:ph type="title"/>
          </p:nvPr>
        </p:nvSpPr>
        <p:spPr>
          <a:xfrm>
            <a:off x="308798" y="97093"/>
            <a:ext cx="6960909" cy="1234440"/>
          </a:xfrm>
        </p:spPr>
        <p:txBody>
          <a:bodyPr/>
          <a:lstStyle/>
          <a:p>
            <a:r>
              <a:rPr lang="en-US" dirty="0"/>
              <a:t>References </a:t>
            </a:r>
            <a:br>
              <a:rPr lang="en-US" dirty="0"/>
            </a:br>
            <a:r>
              <a:rPr lang="en-US" dirty="0"/>
              <a:t>(selected projects)</a:t>
            </a:r>
          </a:p>
        </p:txBody>
      </p:sp>
      <p:grpSp>
        <p:nvGrpSpPr>
          <p:cNvPr id="5" name="object 5">
            <a:extLst>
              <a:ext uri="{FF2B5EF4-FFF2-40B4-BE49-F238E27FC236}">
                <a16:creationId xmlns:a16="http://schemas.microsoft.com/office/drawing/2014/main" id="{E24457FC-529D-4E45-9381-BF0E9805122F}"/>
              </a:ext>
            </a:extLst>
          </p:cNvPr>
          <p:cNvGrpSpPr/>
          <p:nvPr/>
        </p:nvGrpSpPr>
        <p:grpSpPr>
          <a:xfrm>
            <a:off x="167789" y="1678332"/>
            <a:ext cx="10933341" cy="1131604"/>
            <a:chOff x="446930" y="1357883"/>
            <a:chExt cx="9595661" cy="1078991"/>
          </a:xfrm>
        </p:grpSpPr>
        <p:sp>
          <p:nvSpPr>
            <p:cNvPr id="6" name="object 6">
              <a:extLst>
                <a:ext uri="{FF2B5EF4-FFF2-40B4-BE49-F238E27FC236}">
                  <a16:creationId xmlns:a16="http://schemas.microsoft.com/office/drawing/2014/main" id="{06ED70FB-CDBA-4C8A-99BD-F872CE595010}"/>
                </a:ext>
              </a:extLst>
            </p:cNvPr>
            <p:cNvSpPr/>
            <p:nvPr/>
          </p:nvSpPr>
          <p:spPr>
            <a:xfrm>
              <a:off x="446930" y="2126994"/>
              <a:ext cx="9595661" cy="289372"/>
            </a:xfrm>
            <a:custGeom>
              <a:avLst/>
              <a:gdLst/>
              <a:ahLst/>
              <a:cxnLst/>
              <a:rect l="l" t="t" r="r" b="b"/>
              <a:pathLst>
                <a:path w="7187565" h="309880">
                  <a:moveTo>
                    <a:pt x="845820" y="73152"/>
                  </a:moveTo>
                  <a:lnTo>
                    <a:pt x="680466" y="163576"/>
                  </a:lnTo>
                  <a:lnTo>
                    <a:pt x="515112" y="73152"/>
                  </a:lnTo>
                  <a:lnTo>
                    <a:pt x="515112" y="89408"/>
                  </a:lnTo>
                  <a:lnTo>
                    <a:pt x="680466" y="179832"/>
                  </a:lnTo>
                  <a:lnTo>
                    <a:pt x="845820" y="89408"/>
                  </a:lnTo>
                  <a:lnTo>
                    <a:pt x="845820" y="73152"/>
                  </a:lnTo>
                  <a:close/>
                </a:path>
                <a:path w="7187565" h="309880">
                  <a:moveTo>
                    <a:pt x="845820" y="0"/>
                  </a:moveTo>
                  <a:lnTo>
                    <a:pt x="680466" y="90424"/>
                  </a:lnTo>
                  <a:lnTo>
                    <a:pt x="515112" y="0"/>
                  </a:lnTo>
                  <a:lnTo>
                    <a:pt x="515112" y="16256"/>
                  </a:lnTo>
                  <a:lnTo>
                    <a:pt x="680466" y="106680"/>
                  </a:lnTo>
                  <a:lnTo>
                    <a:pt x="845820" y="16256"/>
                  </a:lnTo>
                  <a:lnTo>
                    <a:pt x="845820" y="0"/>
                  </a:lnTo>
                  <a:close/>
                </a:path>
                <a:path w="7187565" h="309880">
                  <a:moveTo>
                    <a:pt x="7187184" y="271272"/>
                  </a:moveTo>
                  <a:lnTo>
                    <a:pt x="7110984" y="233172"/>
                  </a:lnTo>
                  <a:lnTo>
                    <a:pt x="7110984" y="263652"/>
                  </a:lnTo>
                  <a:lnTo>
                    <a:pt x="0" y="262128"/>
                  </a:lnTo>
                  <a:lnTo>
                    <a:pt x="0" y="277368"/>
                  </a:lnTo>
                  <a:lnTo>
                    <a:pt x="7110984" y="278892"/>
                  </a:lnTo>
                  <a:lnTo>
                    <a:pt x="7110984" y="309372"/>
                  </a:lnTo>
                  <a:lnTo>
                    <a:pt x="7171944" y="278892"/>
                  </a:lnTo>
                  <a:lnTo>
                    <a:pt x="7187184" y="271272"/>
                  </a:lnTo>
                  <a:close/>
                </a:path>
              </a:pathLst>
            </a:custGeom>
            <a:solidFill>
              <a:srgbClr val="919191"/>
            </a:solidFill>
          </p:spPr>
          <p:txBody>
            <a:bodyPr wrap="square" lIns="0" tIns="0" rIns="0" bIns="0" rtlCol="0"/>
            <a:lstStyle/>
            <a:p>
              <a:endParaRPr dirty="0"/>
            </a:p>
          </p:txBody>
        </p:sp>
        <p:sp>
          <p:nvSpPr>
            <p:cNvPr id="7" name="object 7">
              <a:extLst>
                <a:ext uri="{FF2B5EF4-FFF2-40B4-BE49-F238E27FC236}">
                  <a16:creationId xmlns:a16="http://schemas.microsoft.com/office/drawing/2014/main" id="{B75BF3F3-003A-4A86-8D95-84A62F65330B}"/>
                </a:ext>
              </a:extLst>
            </p:cNvPr>
            <p:cNvSpPr/>
            <p:nvPr/>
          </p:nvSpPr>
          <p:spPr>
            <a:xfrm>
              <a:off x="1273946" y="2327147"/>
              <a:ext cx="111252" cy="109727"/>
            </a:xfrm>
            <a:prstGeom prst="rect">
              <a:avLst/>
            </a:prstGeom>
            <a:blipFill>
              <a:blip r:embed="rId2" cstate="print"/>
              <a:stretch>
                <a:fillRect/>
              </a:stretch>
            </a:blipFill>
          </p:spPr>
          <p:txBody>
            <a:bodyPr wrap="square" lIns="0" tIns="0" rIns="0" bIns="0" rtlCol="0"/>
            <a:lstStyle/>
            <a:p>
              <a:endParaRPr/>
            </a:p>
          </p:txBody>
        </p:sp>
        <p:sp>
          <p:nvSpPr>
            <p:cNvPr id="8" name="object 9">
              <a:extLst>
                <a:ext uri="{FF2B5EF4-FFF2-40B4-BE49-F238E27FC236}">
                  <a16:creationId xmlns:a16="http://schemas.microsoft.com/office/drawing/2014/main" id="{ABB3DE23-0E22-4097-A703-52EA199FAC8F}"/>
                </a:ext>
              </a:extLst>
            </p:cNvPr>
            <p:cNvSpPr/>
            <p:nvPr/>
          </p:nvSpPr>
          <p:spPr>
            <a:xfrm>
              <a:off x="4627622" y="2112263"/>
              <a:ext cx="329565" cy="180340"/>
            </a:xfrm>
            <a:custGeom>
              <a:avLst/>
              <a:gdLst/>
              <a:ahLst/>
              <a:cxnLst/>
              <a:rect l="l" t="t" r="r" b="b"/>
              <a:pathLst>
                <a:path w="329564" h="180339">
                  <a:moveTo>
                    <a:pt x="329184" y="73152"/>
                  </a:moveTo>
                  <a:lnTo>
                    <a:pt x="164592" y="163576"/>
                  </a:lnTo>
                  <a:lnTo>
                    <a:pt x="0" y="73152"/>
                  </a:lnTo>
                  <a:lnTo>
                    <a:pt x="0" y="89408"/>
                  </a:lnTo>
                  <a:lnTo>
                    <a:pt x="164592" y="179832"/>
                  </a:lnTo>
                  <a:lnTo>
                    <a:pt x="329184" y="89408"/>
                  </a:lnTo>
                  <a:lnTo>
                    <a:pt x="329184" y="73152"/>
                  </a:lnTo>
                  <a:close/>
                </a:path>
                <a:path w="329564" h="180339">
                  <a:moveTo>
                    <a:pt x="329184" y="0"/>
                  </a:moveTo>
                  <a:lnTo>
                    <a:pt x="164592" y="90424"/>
                  </a:lnTo>
                  <a:lnTo>
                    <a:pt x="0" y="0"/>
                  </a:lnTo>
                  <a:lnTo>
                    <a:pt x="0" y="16256"/>
                  </a:lnTo>
                  <a:lnTo>
                    <a:pt x="164592" y="106680"/>
                  </a:lnTo>
                  <a:lnTo>
                    <a:pt x="329184" y="16256"/>
                  </a:lnTo>
                  <a:lnTo>
                    <a:pt x="329184" y="0"/>
                  </a:lnTo>
                  <a:close/>
                </a:path>
              </a:pathLst>
            </a:custGeom>
            <a:solidFill>
              <a:srgbClr val="919191"/>
            </a:solidFill>
          </p:spPr>
          <p:txBody>
            <a:bodyPr wrap="square" lIns="0" tIns="0" rIns="0" bIns="0" rtlCol="0"/>
            <a:lstStyle/>
            <a:p>
              <a:endParaRPr dirty="0"/>
            </a:p>
          </p:txBody>
        </p:sp>
        <p:sp>
          <p:nvSpPr>
            <p:cNvPr id="9" name="object 10">
              <a:extLst>
                <a:ext uri="{FF2B5EF4-FFF2-40B4-BE49-F238E27FC236}">
                  <a16:creationId xmlns:a16="http://schemas.microsoft.com/office/drawing/2014/main" id="{F6A543EF-0DB9-4048-BCDC-FC3526F0201B}"/>
                </a:ext>
              </a:extLst>
            </p:cNvPr>
            <p:cNvSpPr/>
            <p:nvPr/>
          </p:nvSpPr>
          <p:spPr>
            <a:xfrm>
              <a:off x="4744394" y="2327147"/>
              <a:ext cx="111251" cy="109727"/>
            </a:xfrm>
            <a:prstGeom prst="rect">
              <a:avLst/>
            </a:prstGeom>
            <a:blipFill>
              <a:blip r:embed="rId2" cstate="print"/>
              <a:stretch>
                <a:fillRect/>
              </a:stretch>
            </a:blipFill>
          </p:spPr>
          <p:txBody>
            <a:bodyPr wrap="square" lIns="0" tIns="0" rIns="0" bIns="0" rtlCol="0"/>
            <a:lstStyle/>
            <a:p>
              <a:endParaRPr/>
            </a:p>
          </p:txBody>
        </p:sp>
        <p:sp>
          <p:nvSpPr>
            <p:cNvPr id="10" name="object 12">
              <a:extLst>
                <a:ext uri="{FF2B5EF4-FFF2-40B4-BE49-F238E27FC236}">
                  <a16:creationId xmlns:a16="http://schemas.microsoft.com/office/drawing/2014/main" id="{14EB9D77-A4D8-4DB5-BA25-2B104AE977C0}"/>
                </a:ext>
              </a:extLst>
            </p:cNvPr>
            <p:cNvSpPr/>
            <p:nvPr/>
          </p:nvSpPr>
          <p:spPr>
            <a:xfrm>
              <a:off x="8466383" y="2327147"/>
              <a:ext cx="111252" cy="109727"/>
            </a:xfrm>
            <a:prstGeom prst="rect">
              <a:avLst/>
            </a:prstGeom>
            <a:blipFill>
              <a:blip r:embed="rId2" cstate="print"/>
              <a:stretch>
                <a:fillRect/>
              </a:stretch>
            </a:blipFill>
          </p:spPr>
          <p:txBody>
            <a:bodyPr wrap="square" lIns="0" tIns="0" rIns="0" bIns="0" rtlCol="0"/>
            <a:lstStyle/>
            <a:p>
              <a:endParaRPr/>
            </a:p>
          </p:txBody>
        </p:sp>
        <p:sp>
          <p:nvSpPr>
            <p:cNvPr id="11" name="object 13">
              <a:extLst>
                <a:ext uri="{FF2B5EF4-FFF2-40B4-BE49-F238E27FC236}">
                  <a16:creationId xmlns:a16="http://schemas.microsoft.com/office/drawing/2014/main" id="{A551250B-A749-4315-B23A-9A609072187C}"/>
                </a:ext>
              </a:extLst>
            </p:cNvPr>
            <p:cNvSpPr/>
            <p:nvPr/>
          </p:nvSpPr>
          <p:spPr>
            <a:xfrm>
              <a:off x="1004851" y="1357883"/>
              <a:ext cx="719455" cy="718185"/>
            </a:xfrm>
            <a:custGeom>
              <a:avLst/>
              <a:gdLst/>
              <a:ahLst/>
              <a:cxnLst/>
              <a:rect l="l" t="t" r="r" b="b"/>
              <a:pathLst>
                <a:path w="719455" h="718185">
                  <a:moveTo>
                    <a:pt x="359663"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3"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8"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3" y="0"/>
                  </a:lnTo>
                  <a:close/>
                </a:path>
              </a:pathLst>
            </a:custGeom>
            <a:solidFill>
              <a:srgbClr val="950F40"/>
            </a:solidFill>
          </p:spPr>
          <p:txBody>
            <a:bodyPr wrap="square" lIns="0" tIns="0" rIns="0" bIns="0" rtlCol="0"/>
            <a:lstStyle/>
            <a:p>
              <a:endParaRPr/>
            </a:p>
          </p:txBody>
        </p:sp>
        <p:sp>
          <p:nvSpPr>
            <p:cNvPr id="12" name="object 14">
              <a:extLst>
                <a:ext uri="{FF2B5EF4-FFF2-40B4-BE49-F238E27FC236}">
                  <a16:creationId xmlns:a16="http://schemas.microsoft.com/office/drawing/2014/main" id="{5ED8312B-8871-4FD6-9A54-7D8F48A7739D}"/>
                </a:ext>
              </a:extLst>
            </p:cNvPr>
            <p:cNvSpPr/>
            <p:nvPr/>
          </p:nvSpPr>
          <p:spPr>
            <a:xfrm>
              <a:off x="1096290" y="1449323"/>
              <a:ext cx="536575" cy="535305"/>
            </a:xfrm>
            <a:custGeom>
              <a:avLst/>
              <a:gdLst/>
              <a:ahLst/>
              <a:cxnLst/>
              <a:rect l="l" t="t" r="r" b="b"/>
              <a:pathLst>
                <a:path w="536575" h="535305">
                  <a:moveTo>
                    <a:pt x="268223"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3"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8"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3" y="0"/>
                  </a:lnTo>
                  <a:close/>
                </a:path>
              </a:pathLst>
            </a:custGeom>
            <a:solidFill>
              <a:srgbClr val="FFFFFF"/>
            </a:solidFill>
          </p:spPr>
          <p:txBody>
            <a:bodyPr wrap="square" lIns="0" tIns="0" rIns="0" bIns="0" rtlCol="0"/>
            <a:lstStyle/>
            <a:p>
              <a:endParaRPr/>
            </a:p>
          </p:txBody>
        </p:sp>
      </p:grpSp>
      <p:sp>
        <p:nvSpPr>
          <p:cNvPr id="13" name="object 15">
            <a:extLst>
              <a:ext uri="{FF2B5EF4-FFF2-40B4-BE49-F238E27FC236}">
                <a16:creationId xmlns:a16="http://schemas.microsoft.com/office/drawing/2014/main" id="{B6AC5626-B294-4E6D-A0AC-BA6C72560380}"/>
              </a:ext>
            </a:extLst>
          </p:cNvPr>
          <p:cNvSpPr txBox="1"/>
          <p:nvPr/>
        </p:nvSpPr>
        <p:spPr>
          <a:xfrm>
            <a:off x="1016331" y="1866777"/>
            <a:ext cx="550647"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2012/2013</a:t>
            </a:r>
            <a:endParaRPr sz="1400" dirty="0">
              <a:latin typeface="Arial"/>
              <a:cs typeface="Arial"/>
            </a:endParaRPr>
          </a:p>
        </p:txBody>
      </p:sp>
      <p:grpSp>
        <p:nvGrpSpPr>
          <p:cNvPr id="14" name="object 16">
            <a:extLst>
              <a:ext uri="{FF2B5EF4-FFF2-40B4-BE49-F238E27FC236}">
                <a16:creationId xmlns:a16="http://schemas.microsoft.com/office/drawing/2014/main" id="{B4A7A609-358C-4E20-9285-05BFE5B26846}"/>
              </a:ext>
            </a:extLst>
          </p:cNvPr>
          <p:cNvGrpSpPr/>
          <p:nvPr/>
        </p:nvGrpSpPr>
        <p:grpSpPr>
          <a:xfrm>
            <a:off x="4770201" y="1678332"/>
            <a:ext cx="719455" cy="718185"/>
            <a:chOff x="2662427" y="1357883"/>
            <a:chExt cx="719455" cy="718185"/>
          </a:xfrm>
        </p:grpSpPr>
        <p:sp>
          <p:nvSpPr>
            <p:cNvPr id="15" name="object 17">
              <a:extLst>
                <a:ext uri="{FF2B5EF4-FFF2-40B4-BE49-F238E27FC236}">
                  <a16:creationId xmlns:a16="http://schemas.microsoft.com/office/drawing/2014/main" id="{1DFEFC12-0EF2-4F7E-B4EB-62FBA19674ED}"/>
                </a:ext>
              </a:extLst>
            </p:cNvPr>
            <p:cNvSpPr/>
            <p:nvPr/>
          </p:nvSpPr>
          <p:spPr>
            <a:xfrm>
              <a:off x="2662427" y="1357883"/>
              <a:ext cx="719455" cy="718185"/>
            </a:xfrm>
            <a:custGeom>
              <a:avLst/>
              <a:gdLst/>
              <a:ahLst/>
              <a:cxnLst/>
              <a:rect l="l" t="t" r="r" b="b"/>
              <a:pathLst>
                <a:path w="719454" h="718185">
                  <a:moveTo>
                    <a:pt x="359664"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4"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7"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4" y="0"/>
                  </a:lnTo>
                  <a:close/>
                </a:path>
              </a:pathLst>
            </a:custGeom>
            <a:solidFill>
              <a:srgbClr val="950F40"/>
            </a:solidFill>
          </p:spPr>
          <p:txBody>
            <a:bodyPr wrap="square" lIns="0" tIns="0" rIns="0" bIns="0" rtlCol="0"/>
            <a:lstStyle/>
            <a:p>
              <a:endParaRPr/>
            </a:p>
          </p:txBody>
        </p:sp>
        <p:sp>
          <p:nvSpPr>
            <p:cNvPr id="16" name="object 18">
              <a:extLst>
                <a:ext uri="{FF2B5EF4-FFF2-40B4-BE49-F238E27FC236}">
                  <a16:creationId xmlns:a16="http://schemas.microsoft.com/office/drawing/2014/main" id="{02DF8522-B3D4-4779-AC93-F29319341441}"/>
                </a:ext>
              </a:extLst>
            </p:cNvPr>
            <p:cNvSpPr/>
            <p:nvPr/>
          </p:nvSpPr>
          <p:spPr>
            <a:xfrm>
              <a:off x="2753867" y="1449323"/>
              <a:ext cx="536575" cy="535305"/>
            </a:xfrm>
            <a:custGeom>
              <a:avLst/>
              <a:gdLst/>
              <a:ahLst/>
              <a:cxnLst/>
              <a:rect l="l" t="t" r="r" b="b"/>
              <a:pathLst>
                <a:path w="536575" h="535305">
                  <a:moveTo>
                    <a:pt x="268224"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4"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7"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4" y="0"/>
                  </a:lnTo>
                  <a:close/>
                </a:path>
              </a:pathLst>
            </a:custGeom>
            <a:solidFill>
              <a:srgbClr val="FFFFFF"/>
            </a:solidFill>
          </p:spPr>
          <p:txBody>
            <a:bodyPr wrap="square" lIns="0" tIns="0" rIns="0" bIns="0" rtlCol="0"/>
            <a:lstStyle/>
            <a:p>
              <a:endParaRPr/>
            </a:p>
          </p:txBody>
        </p:sp>
      </p:grpSp>
      <p:sp>
        <p:nvSpPr>
          <p:cNvPr id="17" name="object 19">
            <a:extLst>
              <a:ext uri="{FF2B5EF4-FFF2-40B4-BE49-F238E27FC236}">
                <a16:creationId xmlns:a16="http://schemas.microsoft.com/office/drawing/2014/main" id="{11DD796A-A4C4-44B0-9A7D-96CC7C6BA0B9}"/>
              </a:ext>
            </a:extLst>
          </p:cNvPr>
          <p:cNvSpPr txBox="1"/>
          <p:nvPr/>
        </p:nvSpPr>
        <p:spPr>
          <a:xfrm>
            <a:off x="4919299" y="1840073"/>
            <a:ext cx="531559"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2014/2015</a:t>
            </a:r>
            <a:endParaRPr sz="1400" dirty="0">
              <a:latin typeface="Arial"/>
              <a:cs typeface="Arial"/>
            </a:endParaRPr>
          </a:p>
        </p:txBody>
      </p:sp>
      <p:grpSp>
        <p:nvGrpSpPr>
          <p:cNvPr id="18" name="object 20">
            <a:extLst>
              <a:ext uri="{FF2B5EF4-FFF2-40B4-BE49-F238E27FC236}">
                <a16:creationId xmlns:a16="http://schemas.microsoft.com/office/drawing/2014/main" id="{0454DDB6-15D7-4066-AD7C-AB3F29031544}"/>
              </a:ext>
            </a:extLst>
          </p:cNvPr>
          <p:cNvGrpSpPr/>
          <p:nvPr/>
        </p:nvGrpSpPr>
        <p:grpSpPr>
          <a:xfrm>
            <a:off x="9000180" y="1678332"/>
            <a:ext cx="719455" cy="718185"/>
            <a:chOff x="4119371" y="1357883"/>
            <a:chExt cx="719455" cy="718185"/>
          </a:xfrm>
        </p:grpSpPr>
        <p:sp>
          <p:nvSpPr>
            <p:cNvPr id="19" name="object 21">
              <a:extLst>
                <a:ext uri="{FF2B5EF4-FFF2-40B4-BE49-F238E27FC236}">
                  <a16:creationId xmlns:a16="http://schemas.microsoft.com/office/drawing/2014/main" id="{D513D430-3CFA-4FA1-9D21-2C9FB6BC68B0}"/>
                </a:ext>
              </a:extLst>
            </p:cNvPr>
            <p:cNvSpPr/>
            <p:nvPr/>
          </p:nvSpPr>
          <p:spPr>
            <a:xfrm>
              <a:off x="4119371" y="1357883"/>
              <a:ext cx="719455" cy="718185"/>
            </a:xfrm>
            <a:custGeom>
              <a:avLst/>
              <a:gdLst/>
              <a:ahLst/>
              <a:cxnLst/>
              <a:rect l="l" t="t" r="r" b="b"/>
              <a:pathLst>
                <a:path w="719454" h="718185">
                  <a:moveTo>
                    <a:pt x="359663" y="0"/>
                  </a:moveTo>
                  <a:lnTo>
                    <a:pt x="310861" y="3275"/>
                  </a:lnTo>
                  <a:lnTo>
                    <a:pt x="264054" y="12818"/>
                  </a:lnTo>
                  <a:lnTo>
                    <a:pt x="219670" y="28199"/>
                  </a:lnTo>
                  <a:lnTo>
                    <a:pt x="178138" y="48993"/>
                  </a:lnTo>
                  <a:lnTo>
                    <a:pt x="139887" y="74772"/>
                  </a:lnTo>
                  <a:lnTo>
                    <a:pt x="105346" y="105108"/>
                  </a:lnTo>
                  <a:lnTo>
                    <a:pt x="74943" y="139574"/>
                  </a:lnTo>
                  <a:lnTo>
                    <a:pt x="49106" y="177743"/>
                  </a:lnTo>
                  <a:lnTo>
                    <a:pt x="28265" y="219188"/>
                  </a:lnTo>
                  <a:lnTo>
                    <a:pt x="12848" y="263480"/>
                  </a:lnTo>
                  <a:lnTo>
                    <a:pt x="3283" y="310194"/>
                  </a:lnTo>
                  <a:lnTo>
                    <a:pt x="0" y="358901"/>
                  </a:lnTo>
                  <a:lnTo>
                    <a:pt x="3283" y="407609"/>
                  </a:lnTo>
                  <a:lnTo>
                    <a:pt x="12848" y="454323"/>
                  </a:lnTo>
                  <a:lnTo>
                    <a:pt x="28265" y="498615"/>
                  </a:lnTo>
                  <a:lnTo>
                    <a:pt x="49106" y="540060"/>
                  </a:lnTo>
                  <a:lnTo>
                    <a:pt x="74943" y="578229"/>
                  </a:lnTo>
                  <a:lnTo>
                    <a:pt x="105346" y="612695"/>
                  </a:lnTo>
                  <a:lnTo>
                    <a:pt x="139887" y="643031"/>
                  </a:lnTo>
                  <a:lnTo>
                    <a:pt x="178138" y="668810"/>
                  </a:lnTo>
                  <a:lnTo>
                    <a:pt x="219670" y="689604"/>
                  </a:lnTo>
                  <a:lnTo>
                    <a:pt x="264054" y="704985"/>
                  </a:lnTo>
                  <a:lnTo>
                    <a:pt x="310861" y="714528"/>
                  </a:lnTo>
                  <a:lnTo>
                    <a:pt x="359663" y="717803"/>
                  </a:lnTo>
                  <a:lnTo>
                    <a:pt x="408466" y="714528"/>
                  </a:lnTo>
                  <a:lnTo>
                    <a:pt x="455273" y="704985"/>
                  </a:lnTo>
                  <a:lnTo>
                    <a:pt x="499657" y="689604"/>
                  </a:lnTo>
                  <a:lnTo>
                    <a:pt x="541189" y="668810"/>
                  </a:lnTo>
                  <a:lnTo>
                    <a:pt x="579440" y="643031"/>
                  </a:lnTo>
                  <a:lnTo>
                    <a:pt x="613981" y="612695"/>
                  </a:lnTo>
                  <a:lnTo>
                    <a:pt x="644384" y="578229"/>
                  </a:lnTo>
                  <a:lnTo>
                    <a:pt x="670221" y="540060"/>
                  </a:lnTo>
                  <a:lnTo>
                    <a:pt x="691062" y="498615"/>
                  </a:lnTo>
                  <a:lnTo>
                    <a:pt x="706479" y="454323"/>
                  </a:lnTo>
                  <a:lnTo>
                    <a:pt x="716044" y="407609"/>
                  </a:lnTo>
                  <a:lnTo>
                    <a:pt x="719327" y="358901"/>
                  </a:lnTo>
                  <a:lnTo>
                    <a:pt x="716044" y="310194"/>
                  </a:lnTo>
                  <a:lnTo>
                    <a:pt x="706479" y="263480"/>
                  </a:lnTo>
                  <a:lnTo>
                    <a:pt x="691062" y="219188"/>
                  </a:lnTo>
                  <a:lnTo>
                    <a:pt x="670221" y="177743"/>
                  </a:lnTo>
                  <a:lnTo>
                    <a:pt x="644384" y="139574"/>
                  </a:lnTo>
                  <a:lnTo>
                    <a:pt x="613981" y="105108"/>
                  </a:lnTo>
                  <a:lnTo>
                    <a:pt x="579440" y="74772"/>
                  </a:lnTo>
                  <a:lnTo>
                    <a:pt x="541189" y="48993"/>
                  </a:lnTo>
                  <a:lnTo>
                    <a:pt x="499657" y="28199"/>
                  </a:lnTo>
                  <a:lnTo>
                    <a:pt x="455273" y="12818"/>
                  </a:lnTo>
                  <a:lnTo>
                    <a:pt x="408466" y="3275"/>
                  </a:lnTo>
                  <a:lnTo>
                    <a:pt x="359663" y="0"/>
                  </a:lnTo>
                  <a:close/>
                </a:path>
              </a:pathLst>
            </a:custGeom>
            <a:solidFill>
              <a:srgbClr val="950F40"/>
            </a:solidFill>
          </p:spPr>
          <p:txBody>
            <a:bodyPr wrap="square" lIns="0" tIns="0" rIns="0" bIns="0" rtlCol="0"/>
            <a:lstStyle/>
            <a:p>
              <a:endParaRPr/>
            </a:p>
          </p:txBody>
        </p:sp>
        <p:sp>
          <p:nvSpPr>
            <p:cNvPr id="20" name="object 22">
              <a:extLst>
                <a:ext uri="{FF2B5EF4-FFF2-40B4-BE49-F238E27FC236}">
                  <a16:creationId xmlns:a16="http://schemas.microsoft.com/office/drawing/2014/main" id="{110FA1A5-B1FE-4328-8C51-97066FC178D2}"/>
                </a:ext>
              </a:extLst>
            </p:cNvPr>
            <p:cNvSpPr/>
            <p:nvPr/>
          </p:nvSpPr>
          <p:spPr>
            <a:xfrm>
              <a:off x="4210811" y="1449323"/>
              <a:ext cx="536575" cy="535305"/>
            </a:xfrm>
            <a:custGeom>
              <a:avLst/>
              <a:gdLst/>
              <a:ahLst/>
              <a:cxnLst/>
              <a:rect l="l" t="t" r="r" b="b"/>
              <a:pathLst>
                <a:path w="536575" h="535305">
                  <a:moveTo>
                    <a:pt x="268224" y="0"/>
                  </a:moveTo>
                  <a:lnTo>
                    <a:pt x="220024" y="4309"/>
                  </a:lnTo>
                  <a:lnTo>
                    <a:pt x="174653" y="16734"/>
                  </a:lnTo>
                  <a:lnTo>
                    <a:pt x="132870" y="36519"/>
                  </a:lnTo>
                  <a:lnTo>
                    <a:pt x="95432" y="62908"/>
                  </a:lnTo>
                  <a:lnTo>
                    <a:pt x="63100" y="95145"/>
                  </a:lnTo>
                  <a:lnTo>
                    <a:pt x="36632" y="132475"/>
                  </a:lnTo>
                  <a:lnTo>
                    <a:pt x="16786" y="174141"/>
                  </a:lnTo>
                  <a:lnTo>
                    <a:pt x="4323" y="219389"/>
                  </a:lnTo>
                  <a:lnTo>
                    <a:pt x="0" y="267462"/>
                  </a:lnTo>
                  <a:lnTo>
                    <a:pt x="4323" y="315534"/>
                  </a:lnTo>
                  <a:lnTo>
                    <a:pt x="16786" y="360782"/>
                  </a:lnTo>
                  <a:lnTo>
                    <a:pt x="36632" y="402448"/>
                  </a:lnTo>
                  <a:lnTo>
                    <a:pt x="63100" y="439778"/>
                  </a:lnTo>
                  <a:lnTo>
                    <a:pt x="95432" y="472015"/>
                  </a:lnTo>
                  <a:lnTo>
                    <a:pt x="132870" y="498404"/>
                  </a:lnTo>
                  <a:lnTo>
                    <a:pt x="174653" y="518189"/>
                  </a:lnTo>
                  <a:lnTo>
                    <a:pt x="220024" y="530614"/>
                  </a:lnTo>
                  <a:lnTo>
                    <a:pt x="268224" y="534924"/>
                  </a:lnTo>
                  <a:lnTo>
                    <a:pt x="316423" y="530614"/>
                  </a:lnTo>
                  <a:lnTo>
                    <a:pt x="361794" y="518189"/>
                  </a:lnTo>
                  <a:lnTo>
                    <a:pt x="403577" y="498404"/>
                  </a:lnTo>
                  <a:lnTo>
                    <a:pt x="441015" y="472015"/>
                  </a:lnTo>
                  <a:lnTo>
                    <a:pt x="473347" y="439778"/>
                  </a:lnTo>
                  <a:lnTo>
                    <a:pt x="499815" y="402448"/>
                  </a:lnTo>
                  <a:lnTo>
                    <a:pt x="519661" y="360782"/>
                  </a:lnTo>
                  <a:lnTo>
                    <a:pt x="532124" y="315534"/>
                  </a:lnTo>
                  <a:lnTo>
                    <a:pt x="536448" y="267462"/>
                  </a:lnTo>
                  <a:lnTo>
                    <a:pt x="532124" y="219389"/>
                  </a:lnTo>
                  <a:lnTo>
                    <a:pt x="519661" y="174141"/>
                  </a:lnTo>
                  <a:lnTo>
                    <a:pt x="499815" y="132475"/>
                  </a:lnTo>
                  <a:lnTo>
                    <a:pt x="473347" y="95145"/>
                  </a:lnTo>
                  <a:lnTo>
                    <a:pt x="441015" y="62908"/>
                  </a:lnTo>
                  <a:lnTo>
                    <a:pt x="403577" y="36519"/>
                  </a:lnTo>
                  <a:lnTo>
                    <a:pt x="361794" y="16734"/>
                  </a:lnTo>
                  <a:lnTo>
                    <a:pt x="316423" y="4309"/>
                  </a:lnTo>
                  <a:lnTo>
                    <a:pt x="268224" y="0"/>
                  </a:lnTo>
                  <a:close/>
                </a:path>
              </a:pathLst>
            </a:custGeom>
            <a:solidFill>
              <a:srgbClr val="FFFFFF"/>
            </a:solidFill>
          </p:spPr>
          <p:txBody>
            <a:bodyPr wrap="square" lIns="0" tIns="0" rIns="0" bIns="0" rtlCol="0"/>
            <a:lstStyle/>
            <a:p>
              <a:endParaRPr/>
            </a:p>
          </p:txBody>
        </p:sp>
      </p:grpSp>
      <p:sp>
        <p:nvSpPr>
          <p:cNvPr id="21" name="object 23">
            <a:extLst>
              <a:ext uri="{FF2B5EF4-FFF2-40B4-BE49-F238E27FC236}">
                <a16:creationId xmlns:a16="http://schemas.microsoft.com/office/drawing/2014/main" id="{8F0BC4C1-5A42-42EB-B131-98277C202A87}"/>
              </a:ext>
            </a:extLst>
          </p:cNvPr>
          <p:cNvSpPr txBox="1"/>
          <p:nvPr/>
        </p:nvSpPr>
        <p:spPr>
          <a:xfrm>
            <a:off x="9149659" y="1836064"/>
            <a:ext cx="478535" cy="444352"/>
          </a:xfrm>
          <a:prstGeom prst="rect">
            <a:avLst/>
          </a:prstGeom>
        </p:spPr>
        <p:txBody>
          <a:bodyPr vert="horz" wrap="square" lIns="0" tIns="13335" rIns="0" bIns="0" rtlCol="0">
            <a:spAutoFit/>
          </a:bodyPr>
          <a:lstStyle/>
          <a:p>
            <a:pPr marL="12700">
              <a:lnSpc>
                <a:spcPct val="100000"/>
              </a:lnSpc>
              <a:spcBef>
                <a:spcPts val="105"/>
              </a:spcBef>
            </a:pPr>
            <a:r>
              <a:rPr lang="en-US" sz="1400" b="1" spc="-5" dirty="0">
                <a:solidFill>
                  <a:srgbClr val="950F40"/>
                </a:solidFill>
                <a:latin typeface="Arial"/>
                <a:cs typeface="Arial"/>
              </a:rPr>
              <a:t>2016/2017</a:t>
            </a:r>
            <a:endParaRPr sz="1400" dirty="0">
              <a:latin typeface="Arial"/>
              <a:cs typeface="Arial"/>
            </a:endParaRPr>
          </a:p>
        </p:txBody>
      </p:sp>
      <p:sp>
        <p:nvSpPr>
          <p:cNvPr id="22" name="Rectangle: Rounded Corners 21">
            <a:extLst>
              <a:ext uri="{FF2B5EF4-FFF2-40B4-BE49-F238E27FC236}">
                <a16:creationId xmlns:a16="http://schemas.microsoft.com/office/drawing/2014/main" id="{10EE6B02-1F6F-49E7-8BA6-DE60D4EEF269}"/>
              </a:ext>
            </a:extLst>
          </p:cNvPr>
          <p:cNvSpPr/>
          <p:nvPr/>
        </p:nvSpPr>
        <p:spPr>
          <a:xfrm>
            <a:off x="122829" y="2823964"/>
            <a:ext cx="3129707" cy="351667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B2FD227-CD30-4730-8DB5-277F8F16F59B}"/>
              </a:ext>
            </a:extLst>
          </p:cNvPr>
          <p:cNvSpPr/>
          <p:nvPr/>
        </p:nvSpPr>
        <p:spPr>
          <a:xfrm>
            <a:off x="3362193" y="2893732"/>
            <a:ext cx="4281870" cy="34234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5AF2143-8FA9-4383-815A-72CBC1A83116}"/>
              </a:ext>
            </a:extLst>
          </p:cNvPr>
          <p:cNvSpPr txBox="1"/>
          <p:nvPr/>
        </p:nvSpPr>
        <p:spPr>
          <a:xfrm>
            <a:off x="7994055" y="2924647"/>
            <a:ext cx="3275523" cy="3247043"/>
          </a:xfrm>
          <a:prstGeom prst="rect">
            <a:avLst/>
          </a:prstGeom>
          <a:noFill/>
        </p:spPr>
        <p:txBody>
          <a:bodyPr wrap="square" rtlCol="0">
            <a:spAutoFit/>
          </a:bodyPr>
          <a:lstStyle/>
          <a:p>
            <a:r>
              <a:rPr lang="en-GB" sz="1100" b="1" dirty="0">
                <a:latin typeface="Arial" panose="020B0604020202020204" pitchFamily="34" charset="0"/>
              </a:rPr>
              <a:t>LIBYANA (GSM Operator):</a:t>
            </a:r>
          </a:p>
          <a:p>
            <a:r>
              <a:rPr lang="en-GB" sz="1100" b="1" u="sng" dirty="0">
                <a:latin typeface="Arial" panose="020B0604020202020204" pitchFamily="34" charset="0"/>
              </a:rPr>
              <a:t>Provision of Technical Team to install, Manage and commission of Gemalto Servers (EURO20,000.00):</a:t>
            </a:r>
          </a:p>
          <a:p>
            <a:pPr algn="just"/>
            <a:r>
              <a:rPr lang="en-GB" sz="1000" dirty="0">
                <a:latin typeface="Arial" panose="020B0604020202020204" pitchFamily="34" charset="0"/>
              </a:rPr>
              <a:t>Our company awarded a subcontract from a contractor of LIBYANA: </a:t>
            </a:r>
            <a:r>
              <a:rPr lang="en-GB" sz="1000" dirty="0" err="1">
                <a:latin typeface="Arial" panose="020B0604020202020204" pitchFamily="34" charset="0"/>
              </a:rPr>
              <a:t>Mobinet</a:t>
            </a:r>
            <a:r>
              <a:rPr lang="en-GB" sz="1000" dirty="0">
                <a:latin typeface="Arial" panose="020B0604020202020204" pitchFamily="34" charset="0"/>
              </a:rPr>
              <a:t> </a:t>
            </a:r>
            <a:r>
              <a:rPr lang="en-GB" sz="1000" dirty="0">
                <a:effectLst/>
                <a:latin typeface="Arial" panose="020B0604020202020204" pitchFamily="34" charset="0"/>
                <a:ea typeface="Arial" panose="020B0604020202020204" pitchFamily="34" charset="0"/>
              </a:rPr>
              <a:t>(</a:t>
            </a:r>
            <a:r>
              <a:rPr lang="en-GB" sz="1000" u="sng" dirty="0">
                <a:solidFill>
                  <a:srgbClr val="0000FF"/>
                </a:solidFill>
                <a:effectLst/>
                <a:latin typeface="Arial" panose="020B0604020202020204" pitchFamily="34" charset="0"/>
                <a:ea typeface="Arial" panose="020B0604020202020204" pitchFamily="34" charset="0"/>
                <a:hlinkClick r:id="rId3"/>
              </a:rPr>
              <a:t>http://www.mobinets.com/</a:t>
            </a:r>
            <a:r>
              <a:rPr lang="en-GB" sz="1000" dirty="0">
                <a:effectLst/>
                <a:latin typeface="Arial" panose="020B0604020202020204" pitchFamily="34" charset="0"/>
                <a:ea typeface="Arial" panose="020B0604020202020204" pitchFamily="34" charset="0"/>
              </a:rPr>
              <a:t>) </a:t>
            </a:r>
            <a:r>
              <a:rPr lang="en-GB" sz="1000" dirty="0">
                <a:latin typeface="Arial" panose="020B0604020202020204" pitchFamily="34" charset="0"/>
              </a:rPr>
              <a:t>to outsource high tech local team (IBM, Linux certified specialists) to install, IP configure, manage, and commission </a:t>
            </a:r>
            <a:r>
              <a:rPr lang="en-GB" sz="1000" dirty="0" err="1">
                <a:latin typeface="Arial" panose="020B0604020202020204" pitchFamily="34" charset="0"/>
              </a:rPr>
              <a:t>gemalto</a:t>
            </a:r>
            <a:r>
              <a:rPr lang="en-GB" sz="1000" dirty="0">
                <a:latin typeface="Arial" panose="020B0604020202020204" pitchFamily="34" charset="0"/>
              </a:rPr>
              <a:t> </a:t>
            </a:r>
            <a:r>
              <a:rPr lang="en-GB" sz="1000" dirty="0">
                <a:effectLst/>
                <a:latin typeface="Arial" panose="020B0604020202020204" pitchFamily="34" charset="0"/>
                <a:ea typeface="Arial" panose="020B0604020202020204" pitchFamily="34" charset="0"/>
              </a:rPr>
              <a:t>(</a:t>
            </a:r>
            <a:r>
              <a:rPr lang="en-GB" sz="1000" u="sng" dirty="0">
                <a:solidFill>
                  <a:srgbClr val="0000FF"/>
                </a:solidFill>
                <a:effectLst/>
                <a:latin typeface="Arial" panose="020B0604020202020204" pitchFamily="34" charset="0"/>
                <a:ea typeface="Arial" panose="020B0604020202020204" pitchFamily="34" charset="0"/>
                <a:hlinkClick r:id="rId4"/>
              </a:rPr>
              <a:t>www.gemalto.com</a:t>
            </a:r>
            <a:r>
              <a:rPr lang="en-GB" sz="1000" dirty="0">
                <a:effectLst/>
                <a:latin typeface="Arial" panose="020B0604020202020204" pitchFamily="34" charset="0"/>
                <a:ea typeface="Arial" panose="020B0604020202020204" pitchFamily="34" charset="0"/>
              </a:rPr>
              <a:t>) </a:t>
            </a:r>
            <a:r>
              <a:rPr lang="en-GB" sz="1100" dirty="0">
                <a:latin typeface="Arial" panose="020B0604020202020204" pitchFamily="34" charset="0"/>
              </a:rPr>
              <a:t>servers. Also, perform site tests on SIM cards. The job was done in a very professional way and the system was installed, tested, and, handed over successfully. </a:t>
            </a:r>
            <a:endParaRPr lang="en-US" sz="1100" dirty="0">
              <a:latin typeface="Arial" panose="020B0604020202020204" pitchFamily="34" charset="0"/>
            </a:endParaRPr>
          </a:p>
          <a:p>
            <a:r>
              <a:rPr lang="en-GB" sz="1100" b="1" dirty="0">
                <a:latin typeface="Arial" panose="020B0604020202020204" pitchFamily="34" charset="0"/>
              </a:rPr>
              <a:t>Arabian Gulf Oil Company (AGOCO):</a:t>
            </a:r>
          </a:p>
          <a:p>
            <a:r>
              <a:rPr lang="en-GB" sz="1100" b="1" u="sng" dirty="0">
                <a:latin typeface="Arial" panose="020B0604020202020204" pitchFamily="34" charset="0"/>
              </a:rPr>
              <a:t>Material Supply (value: EURO 15,000.00):</a:t>
            </a:r>
          </a:p>
          <a:p>
            <a:r>
              <a:rPr lang="en-GB" sz="1100" dirty="0">
                <a:latin typeface="Arial" panose="020B0604020202020204" pitchFamily="34" charset="0"/>
              </a:rPr>
              <a:t>Our company was awarded some orders to supply technology related materials such as HF radios, digital radio links, hp computers, and so on.</a:t>
            </a:r>
            <a:endParaRPr lang="en-GB" sz="1100" b="1" u="sng" dirty="0">
              <a:latin typeface="Arial" panose="020B0604020202020204" pitchFamily="34" charset="0"/>
            </a:endParaRPr>
          </a:p>
        </p:txBody>
      </p:sp>
      <p:sp>
        <p:nvSpPr>
          <p:cNvPr id="25" name="Rectangle: Rounded Corners 24">
            <a:extLst>
              <a:ext uri="{FF2B5EF4-FFF2-40B4-BE49-F238E27FC236}">
                <a16:creationId xmlns:a16="http://schemas.microsoft.com/office/drawing/2014/main" id="{AAE3B002-E233-4E03-BFF0-C52616E712DB}"/>
              </a:ext>
            </a:extLst>
          </p:cNvPr>
          <p:cNvSpPr/>
          <p:nvPr/>
        </p:nvSpPr>
        <p:spPr>
          <a:xfrm>
            <a:off x="7766037" y="2893728"/>
            <a:ext cx="3603806" cy="34234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bject 9">
            <a:extLst>
              <a:ext uri="{FF2B5EF4-FFF2-40B4-BE49-F238E27FC236}">
                <a16:creationId xmlns:a16="http://schemas.microsoft.com/office/drawing/2014/main" id="{4476A579-7E3C-4DEE-A3F5-72C370BFFC37}"/>
              </a:ext>
            </a:extLst>
          </p:cNvPr>
          <p:cNvSpPr/>
          <p:nvPr/>
        </p:nvSpPr>
        <p:spPr>
          <a:xfrm>
            <a:off x="9216056" y="2432706"/>
            <a:ext cx="329565" cy="180340"/>
          </a:xfrm>
          <a:custGeom>
            <a:avLst/>
            <a:gdLst/>
            <a:ahLst/>
            <a:cxnLst/>
            <a:rect l="l" t="t" r="r" b="b"/>
            <a:pathLst>
              <a:path w="329564" h="180339">
                <a:moveTo>
                  <a:pt x="329184" y="73152"/>
                </a:moveTo>
                <a:lnTo>
                  <a:pt x="164592" y="163576"/>
                </a:lnTo>
                <a:lnTo>
                  <a:pt x="0" y="73152"/>
                </a:lnTo>
                <a:lnTo>
                  <a:pt x="0" y="89408"/>
                </a:lnTo>
                <a:lnTo>
                  <a:pt x="164592" y="179832"/>
                </a:lnTo>
                <a:lnTo>
                  <a:pt x="329184" y="89408"/>
                </a:lnTo>
                <a:lnTo>
                  <a:pt x="329184" y="73152"/>
                </a:lnTo>
                <a:close/>
              </a:path>
              <a:path w="329564" h="180339">
                <a:moveTo>
                  <a:pt x="329184" y="0"/>
                </a:moveTo>
                <a:lnTo>
                  <a:pt x="164592" y="90424"/>
                </a:lnTo>
                <a:lnTo>
                  <a:pt x="0" y="0"/>
                </a:lnTo>
                <a:lnTo>
                  <a:pt x="0" y="16256"/>
                </a:lnTo>
                <a:lnTo>
                  <a:pt x="164592" y="106680"/>
                </a:lnTo>
                <a:lnTo>
                  <a:pt x="329184" y="16256"/>
                </a:lnTo>
                <a:lnTo>
                  <a:pt x="329184" y="0"/>
                </a:lnTo>
                <a:close/>
              </a:path>
            </a:pathLst>
          </a:custGeom>
          <a:solidFill>
            <a:srgbClr val="919191"/>
          </a:solidFill>
        </p:spPr>
        <p:txBody>
          <a:bodyPr wrap="square" lIns="0" tIns="0" rIns="0" bIns="0" rtlCol="0"/>
          <a:lstStyle/>
          <a:p>
            <a:endParaRPr/>
          </a:p>
        </p:txBody>
      </p:sp>
      <p:sp>
        <p:nvSpPr>
          <p:cNvPr id="27" name="TextBox 26">
            <a:extLst>
              <a:ext uri="{FF2B5EF4-FFF2-40B4-BE49-F238E27FC236}">
                <a16:creationId xmlns:a16="http://schemas.microsoft.com/office/drawing/2014/main" id="{0CDD97C9-73AD-4551-AED6-148A607A6BF1}"/>
              </a:ext>
            </a:extLst>
          </p:cNvPr>
          <p:cNvSpPr txBox="1"/>
          <p:nvPr/>
        </p:nvSpPr>
        <p:spPr>
          <a:xfrm>
            <a:off x="3540324" y="2901754"/>
            <a:ext cx="4047592" cy="3385542"/>
          </a:xfrm>
          <a:prstGeom prst="rect">
            <a:avLst/>
          </a:prstGeom>
          <a:noFill/>
        </p:spPr>
        <p:txBody>
          <a:bodyPr wrap="square" rtlCol="0">
            <a:spAutoFit/>
          </a:bodyPr>
          <a:lstStyle/>
          <a:p>
            <a:r>
              <a:rPr lang="en-GB" sz="1100" b="1" dirty="0">
                <a:latin typeface="Arial" panose="020B0604020202020204" pitchFamily="34" charset="0"/>
              </a:rPr>
              <a:t>Arabian Gulf Oil Company (AGOCO):</a:t>
            </a:r>
          </a:p>
          <a:p>
            <a:r>
              <a:rPr lang="en-GB" sz="1100" b="1" u="sng" dirty="0">
                <a:latin typeface="Arial" panose="020B0604020202020204" pitchFamily="34" charset="0"/>
              </a:rPr>
              <a:t>Material Supply (value: LYD 35,000.00):</a:t>
            </a:r>
          </a:p>
          <a:p>
            <a:pPr algn="just"/>
            <a:r>
              <a:rPr lang="en-GB" sz="1000" dirty="0">
                <a:latin typeface="Arial" panose="020B0604020202020204" pitchFamily="34" charset="0"/>
              </a:rPr>
              <a:t>Our company awarded an order to supply VHF ground to air radios (</a:t>
            </a:r>
            <a:r>
              <a:rPr lang="en-GB" sz="1000" dirty="0" err="1">
                <a:latin typeface="Arial" panose="020B0604020202020204" pitchFamily="34" charset="0"/>
              </a:rPr>
              <a:t>Icom</a:t>
            </a:r>
            <a:r>
              <a:rPr lang="en-GB" sz="1000" dirty="0">
                <a:latin typeface="Arial" panose="020B0604020202020204" pitchFamily="34" charset="0"/>
              </a:rPr>
              <a:t>) and successfully finished in remarkable time.</a:t>
            </a:r>
          </a:p>
          <a:p>
            <a:pPr algn="just"/>
            <a:endParaRPr lang="en-GB" sz="1100" b="1" u="sng" dirty="0">
              <a:latin typeface="Arial" panose="020B0604020202020204" pitchFamily="34" charset="0"/>
            </a:endParaRPr>
          </a:p>
          <a:p>
            <a:pPr algn="just"/>
            <a:r>
              <a:rPr lang="en-GB" sz="1100" b="1" dirty="0" err="1">
                <a:latin typeface="Arial" panose="020B0604020202020204" pitchFamily="34" charset="0"/>
              </a:rPr>
              <a:t>Mabruk</a:t>
            </a:r>
            <a:r>
              <a:rPr lang="en-GB" sz="1100" b="1" dirty="0">
                <a:latin typeface="Arial" panose="020B0604020202020204" pitchFamily="34" charset="0"/>
              </a:rPr>
              <a:t> Oil Operations:</a:t>
            </a:r>
          </a:p>
          <a:p>
            <a:pPr algn="just"/>
            <a:r>
              <a:rPr lang="en-GB" sz="1100" b="1" u="sng" dirty="0">
                <a:latin typeface="Arial" panose="020B0604020202020204" pitchFamily="34" charset="0"/>
              </a:rPr>
              <a:t>Tender for Digital microwave Link BD1-FPSO Supply and Services (value: EURO 555,000.00):</a:t>
            </a:r>
            <a:endParaRPr lang="en-GB" sz="1100" dirty="0">
              <a:latin typeface="Arial" panose="020B0604020202020204" pitchFamily="34" charset="0"/>
            </a:endParaRPr>
          </a:p>
          <a:p>
            <a:pPr algn="just"/>
            <a:r>
              <a:rPr lang="en-GB" sz="1000" dirty="0">
                <a:latin typeface="Arial" panose="020B0604020202020204" pitchFamily="34" charset="0"/>
              </a:rPr>
              <a:t>Our company tendered for this project and our technical offer was short listed, but, after more than (2) years of tendering, clarifications, and presentations, we have been informed that our company was not selected for the commercial competition and it could be due to the current situation in Libya the project was suspended because of budget cuts. The technical &amp; commercial project documentation that was prepared during offering includes: Engineering, Procurement, Installation, and Commissioning (Turn-key basis). It was in partnership with </a:t>
            </a:r>
            <a:r>
              <a:rPr lang="en-GB" sz="1000" dirty="0" err="1">
                <a:latin typeface="Arial" panose="020B0604020202020204" pitchFamily="34" charset="0"/>
              </a:rPr>
              <a:t>Sferiacom</a:t>
            </a:r>
            <a:r>
              <a:rPr lang="en-GB" sz="1000" dirty="0">
                <a:latin typeface="Arial" panose="020B0604020202020204" pitchFamily="34" charset="0"/>
              </a:rPr>
              <a:t> </a:t>
            </a:r>
            <a:r>
              <a:rPr lang="en-GB" sz="1000" dirty="0" err="1">
                <a:latin typeface="Arial" panose="020B0604020202020204" pitchFamily="34" charset="0"/>
              </a:rPr>
              <a:t>s.r.l</a:t>
            </a:r>
            <a:r>
              <a:rPr lang="en-GB" sz="1800" dirty="0">
                <a:effectLst/>
                <a:latin typeface="Arial" panose="020B0604020202020204" pitchFamily="34" charset="0"/>
                <a:ea typeface="Arial" panose="020B0604020202020204" pitchFamily="34" charset="0"/>
              </a:rPr>
              <a:t>. </a:t>
            </a:r>
            <a:r>
              <a:rPr lang="en-GB" sz="1000" dirty="0">
                <a:effectLst/>
                <a:latin typeface="Arial" panose="020B0604020202020204" pitchFamily="34" charset="0"/>
                <a:ea typeface="Arial" panose="020B0604020202020204" pitchFamily="34" charset="0"/>
              </a:rPr>
              <a:t>(</a:t>
            </a:r>
            <a:r>
              <a:rPr lang="en-GB" sz="1000" u="sng" dirty="0">
                <a:solidFill>
                  <a:srgbClr val="0000FF"/>
                </a:solidFill>
                <a:effectLst/>
                <a:latin typeface="Arial" panose="020B0604020202020204" pitchFamily="34" charset="0"/>
                <a:ea typeface="Arial" panose="020B0604020202020204" pitchFamily="34" charset="0"/>
                <a:hlinkClick r:id="rId5"/>
              </a:rPr>
              <a:t>http://www.sferia.com/</a:t>
            </a:r>
            <a:r>
              <a:rPr lang="en-GB" sz="1000" dirty="0">
                <a:effectLst/>
                <a:latin typeface="Arial" panose="020B0604020202020204" pitchFamily="34" charset="0"/>
                <a:ea typeface="Arial" panose="020B0604020202020204" pitchFamily="34" charset="0"/>
              </a:rPr>
              <a:t>) </a:t>
            </a:r>
            <a:r>
              <a:rPr lang="en-GB" sz="1000" dirty="0">
                <a:latin typeface="Arial" panose="020B0604020202020204" pitchFamily="34" charset="0"/>
              </a:rPr>
              <a:t>for</a:t>
            </a:r>
            <a:r>
              <a:rPr lang="en-GB" sz="1800" dirty="0">
                <a:effectLst/>
                <a:latin typeface="Arial" panose="020B0604020202020204" pitchFamily="34" charset="0"/>
                <a:ea typeface="Arial" panose="020B0604020202020204" pitchFamily="34" charset="0"/>
              </a:rPr>
              <a:t> </a:t>
            </a:r>
            <a:r>
              <a:rPr lang="en-GB" sz="1000" dirty="0">
                <a:latin typeface="Arial" panose="020B0604020202020204" pitchFamily="34" charset="0"/>
              </a:rPr>
              <a:t>engineering, design, integration, and supply of a full redundant digital microwave radio link to connect the (2) offshore sites BD1 and FPSO which is floating tanker (a complete antenna tracking system).</a:t>
            </a:r>
            <a:endParaRPr lang="en-US" sz="1000" dirty="0">
              <a:latin typeface="Arial" panose="020B0604020202020204" pitchFamily="34" charset="0"/>
            </a:endParaRPr>
          </a:p>
        </p:txBody>
      </p:sp>
      <p:sp>
        <p:nvSpPr>
          <p:cNvPr id="28" name="TextBox 27">
            <a:extLst>
              <a:ext uri="{FF2B5EF4-FFF2-40B4-BE49-F238E27FC236}">
                <a16:creationId xmlns:a16="http://schemas.microsoft.com/office/drawing/2014/main" id="{8144C6F8-7A87-4343-8497-DD4DE59B1166}"/>
              </a:ext>
            </a:extLst>
          </p:cNvPr>
          <p:cNvSpPr txBox="1"/>
          <p:nvPr/>
        </p:nvSpPr>
        <p:spPr>
          <a:xfrm>
            <a:off x="237639" y="2831984"/>
            <a:ext cx="2990542" cy="2939266"/>
          </a:xfrm>
          <a:prstGeom prst="rect">
            <a:avLst/>
          </a:prstGeom>
          <a:noFill/>
        </p:spPr>
        <p:txBody>
          <a:bodyPr wrap="square" rtlCol="0">
            <a:spAutoFit/>
          </a:bodyPr>
          <a:lstStyle/>
          <a:p>
            <a:r>
              <a:rPr lang="en-GB" sz="1100" b="1" dirty="0">
                <a:latin typeface="Arial" panose="020B0604020202020204" pitchFamily="34" charset="0"/>
              </a:rPr>
              <a:t>Arabian Gulf Oil Company (AGOCO):</a:t>
            </a:r>
          </a:p>
          <a:p>
            <a:r>
              <a:rPr lang="en-GB" sz="1100" b="1" u="sng" dirty="0">
                <a:latin typeface="Arial" panose="020B0604020202020204" pitchFamily="34" charset="0"/>
              </a:rPr>
              <a:t>Material Supply (value: EURO 15,000.00):</a:t>
            </a:r>
          </a:p>
          <a:p>
            <a:pPr algn="just"/>
            <a:r>
              <a:rPr lang="en-GB" sz="1000" dirty="0">
                <a:latin typeface="Arial" panose="020B0604020202020204" pitchFamily="34" charset="0"/>
              </a:rPr>
              <a:t>Our company awarded an order to supply HF Radio (BARRATTE) and successfully done in remarkable time.</a:t>
            </a:r>
          </a:p>
          <a:p>
            <a:pPr algn="just"/>
            <a:endParaRPr lang="en-GB" sz="1000" dirty="0">
              <a:latin typeface="Arial" panose="020B0604020202020204" pitchFamily="34" charset="0"/>
            </a:endParaRPr>
          </a:p>
          <a:p>
            <a:pPr algn="just"/>
            <a:r>
              <a:rPr lang="en-GB" sz="1100" b="1" dirty="0" err="1">
                <a:latin typeface="Arial" panose="020B0604020202020204" pitchFamily="34" charset="0"/>
              </a:rPr>
              <a:t>Mabruk</a:t>
            </a:r>
            <a:r>
              <a:rPr lang="en-GB" sz="1100" b="1" dirty="0">
                <a:latin typeface="Arial" panose="020B0604020202020204" pitchFamily="34" charset="0"/>
              </a:rPr>
              <a:t> Oil Operations:</a:t>
            </a:r>
          </a:p>
          <a:p>
            <a:r>
              <a:rPr lang="en-GB" sz="1100" b="1" u="sng" dirty="0">
                <a:latin typeface="Arial" panose="020B0604020202020204" pitchFamily="34" charset="0"/>
              </a:rPr>
              <a:t>Vehicle Tracking System for company cars (yearly rent value: US$ 120,000.00):</a:t>
            </a:r>
            <a:endParaRPr lang="en-US" sz="1100" b="1" u="sng" dirty="0">
              <a:latin typeface="Arial" panose="020B0604020202020204" pitchFamily="34" charset="0"/>
            </a:endParaRPr>
          </a:p>
          <a:p>
            <a:pPr algn="just"/>
            <a:r>
              <a:rPr lang="en-GB" sz="1000" dirty="0">
                <a:latin typeface="Arial" panose="020B0604020202020204" pitchFamily="34" charset="0"/>
              </a:rPr>
              <a:t>Our company awarded service order to rent installed company cars tracking system supplied by ROAMWORKS </a:t>
            </a:r>
            <a:r>
              <a:rPr lang="en-GB" sz="1000" dirty="0">
                <a:effectLst/>
                <a:latin typeface="Arial" panose="020B0604020202020204" pitchFamily="34" charset="0"/>
                <a:ea typeface="Arial" panose="020B0604020202020204" pitchFamily="34" charset="0"/>
              </a:rPr>
              <a:t>(</a:t>
            </a:r>
            <a:r>
              <a:rPr lang="en-GB" sz="1000" u="sng" dirty="0">
                <a:solidFill>
                  <a:srgbClr val="0000FF"/>
                </a:solidFill>
                <a:effectLst/>
                <a:latin typeface="Arial" panose="020B0604020202020204" pitchFamily="34" charset="0"/>
                <a:ea typeface="Arial" panose="020B0604020202020204" pitchFamily="34" charset="0"/>
                <a:hlinkClick r:id="rId6"/>
              </a:rPr>
              <a:t>http://roamworks.com/</a:t>
            </a:r>
            <a:r>
              <a:rPr lang="en-GB" sz="1000" dirty="0">
                <a:effectLst/>
                <a:latin typeface="Arial" panose="020B0604020202020204" pitchFamily="34" charset="0"/>
                <a:ea typeface="Arial" panose="020B0604020202020204" pitchFamily="34" charset="0"/>
              </a:rPr>
              <a:t>) </a:t>
            </a:r>
            <a:r>
              <a:rPr lang="en-GB" sz="1000" dirty="0">
                <a:latin typeface="Arial" panose="020B0604020202020204" pitchFamily="34" charset="0"/>
              </a:rPr>
              <a:t>in Tripoli area and desert sites. Our technical team was involved in design procurement, installation and commissioning of the system. As per the agreement, our company operated the system on rental basis for (3) years then the ownership has been moved to </a:t>
            </a:r>
            <a:r>
              <a:rPr lang="en-GB" sz="1000" dirty="0" err="1">
                <a:latin typeface="Arial" panose="020B0604020202020204" pitchFamily="34" charset="0"/>
              </a:rPr>
              <a:t>Mabruk</a:t>
            </a:r>
            <a:r>
              <a:rPr lang="en-GB" sz="1000" dirty="0">
                <a:latin typeface="Arial" panose="020B0604020202020204" pitchFamily="34" charset="0"/>
              </a:rPr>
              <a:t> Oil.</a:t>
            </a:r>
          </a:p>
        </p:txBody>
      </p:sp>
    </p:spTree>
    <p:extLst>
      <p:ext uri="{BB962C8B-B14F-4D97-AF65-F5344CB8AC3E}">
        <p14:creationId xmlns:p14="http://schemas.microsoft.com/office/powerpoint/2010/main" val="284052525"/>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605</TotalTime>
  <Words>2338</Words>
  <Application>Microsoft Office PowerPoint</Application>
  <PresentationFormat>Widescreen</PresentationFormat>
  <Paragraphs>176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 LT Pro</vt:lpstr>
      <vt:lpstr>Open Sans</vt:lpstr>
      <vt:lpstr>Times New Roman</vt:lpstr>
      <vt:lpstr>Wingdings</vt:lpstr>
      <vt:lpstr>GradientRiseVTI</vt:lpstr>
      <vt:lpstr>PowerPoint Presentation</vt:lpstr>
      <vt:lpstr>Background &amp; History</vt:lpstr>
      <vt:lpstr>Mission &amp; Vision</vt:lpstr>
      <vt:lpstr>TECHNOLOGY SOLUTIONS</vt:lpstr>
      <vt:lpstr>Managed services</vt:lpstr>
      <vt:lpstr>Company team</vt:lpstr>
      <vt:lpstr>References  (selected projects)</vt:lpstr>
      <vt:lpstr>References  (selected projects)</vt:lpstr>
      <vt:lpstr>References  (selected projects)</vt:lpstr>
      <vt:lpstr>TELECOM clients</vt:lpstr>
      <vt:lpstr>oil clients</vt:lpstr>
      <vt:lpstr>International partners</vt:lpstr>
      <vt:lpstr>technology&amp; Products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dc:title>
  <dc:creator>Abdulmagid Bensaid</dc:creator>
  <cp:lastModifiedBy>Abdulmagid Bensaid</cp:lastModifiedBy>
  <cp:revision>9</cp:revision>
  <dcterms:created xsi:type="dcterms:W3CDTF">2021-09-13T11:46:53Z</dcterms:created>
  <dcterms:modified xsi:type="dcterms:W3CDTF">2021-12-30T15:27:41Z</dcterms:modified>
</cp:coreProperties>
</file>